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8D86C0-575C-4920-B784-FFC0ADDDF20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7CBAEE-2C4A-497F-B2EC-A543161FC6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63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86C0-575C-4920-B784-FFC0ADDDF20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BAEE-2C4A-497F-B2EC-A543161F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6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86C0-575C-4920-B784-FFC0ADDDF20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BAEE-2C4A-497F-B2EC-A543161F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86C0-575C-4920-B784-FFC0ADDDF20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BAEE-2C4A-497F-B2EC-A543161F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5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86C0-575C-4920-B784-FFC0ADDDF20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BAEE-2C4A-497F-B2EC-A543161FC6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67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86C0-575C-4920-B784-FFC0ADDDF20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BAEE-2C4A-497F-B2EC-A543161F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4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86C0-575C-4920-B784-FFC0ADDDF20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BAEE-2C4A-497F-B2EC-A543161F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3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86C0-575C-4920-B784-FFC0ADDDF20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BAEE-2C4A-497F-B2EC-A543161F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69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B4D06A5-FD7A-4DBA-A52E-CA3ABA0532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650" y="285750"/>
            <a:ext cx="7733467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44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86C0-575C-4920-B784-FFC0ADDDF20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BAEE-2C4A-497F-B2EC-A543161F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6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86C0-575C-4920-B784-FFC0ADDDF20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BAEE-2C4A-497F-B2EC-A543161F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38D86C0-575C-4920-B784-FFC0ADDDF20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E7CBAEE-2C4A-497F-B2EC-A543161F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4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F6FA6-833E-4D1F-940A-F1B20F46B9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7029BE-4CA0-4ED2-A227-BD95BAB249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605" y="799786"/>
            <a:ext cx="6579473" cy="5258429"/>
          </a:xfrm>
          <a:noFill/>
          <a:ln w="12700" cmpd="sng">
            <a:noFill/>
          </a:ln>
        </p:spPr>
        <p:txBody>
          <a:bodyPr anchor="ctr">
            <a:normAutofit/>
          </a:bodyPr>
          <a:lstStyle/>
          <a:p>
            <a:pPr algn="r"/>
            <a:r>
              <a:rPr lang="en-US" sz="5400" dirty="0">
                <a:solidFill>
                  <a:schemeClr val="tx1"/>
                </a:solidFill>
              </a:rPr>
              <a:t>Angle Card Sort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2C365-A11F-4542-B1D8-43CCBC28D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31666" y="799786"/>
            <a:ext cx="3508643" cy="5258429"/>
          </a:xfrm>
        </p:spPr>
        <p:txBody>
          <a:bodyPr anchor="ctr"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1. Decide if the angle pairs are supplementary or congruent.</a:t>
            </a:r>
          </a:p>
          <a:p>
            <a:pPr marL="457200" indent="-457200" algn="l">
              <a:buAutoNum type="arabicPeriod"/>
            </a:pPr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2. Move the cards to the appropriate name.  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3. Each type of angle pair should have 5 cards.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1CD8161-0AD4-4028-BFAE-15F7A069C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92872" y="2213688"/>
            <a:ext cx="0" cy="24306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645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75660E3F-6CF8-4CBE-9232-70BEA832A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9059" y="5147878"/>
            <a:ext cx="661797" cy="31725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35023FA-EA89-4EAF-8E18-8618A53F27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9059" y="5447580"/>
            <a:ext cx="661797" cy="3172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A1D0330-6827-4CB2-A7D7-087B64425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9059" y="5744057"/>
            <a:ext cx="661798" cy="31725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260B108-6938-4CB3-94A0-85FE6215A2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9059" y="6107639"/>
            <a:ext cx="661797" cy="23259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DB9F96F-D023-4098-8939-4F748DDFB9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14709" y="4309142"/>
            <a:ext cx="1369959" cy="79240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52C6105-DDD0-45F9-A61D-F28D14A9FD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53065" y="279397"/>
            <a:ext cx="1379230" cy="79240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F2D2A48-5E03-468F-ADBF-8D6A2F9646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86642" y="3506132"/>
            <a:ext cx="1390225" cy="79240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D321645-850F-49A1-8A64-459CB75657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43380" y="5169012"/>
            <a:ext cx="1487012" cy="838056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EA064FC-F9AD-437A-BF49-0675028110F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37111" y="2713426"/>
            <a:ext cx="1439756" cy="817383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B515DAA0-9B93-4B17-B117-9AA622D01F6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42731" y="4284547"/>
            <a:ext cx="1471978" cy="82745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4E03EBF-C5B3-4022-B53C-B019C569C44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570783" y="1875557"/>
            <a:ext cx="1457809" cy="817384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7C57633-7364-4E9D-8890-59D5A0AF683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194788" y="3480923"/>
            <a:ext cx="1409776" cy="79887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05800BDA-D5E5-4ED2-9C5A-198E99920B6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604564" y="1074697"/>
            <a:ext cx="1421126" cy="806752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5415A37-3AA8-4C59-82CA-2D938F8ACEC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137424" y="2639366"/>
            <a:ext cx="1477285" cy="83805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255DEE1-FA59-44E9-8B38-B00E5DA4511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720064" y="4368805"/>
            <a:ext cx="1410259" cy="798531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AE90939C-8332-46C3-876A-117156FAC8D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00749" y="5187179"/>
            <a:ext cx="1473529" cy="838056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C52D66A0-5BFD-4700-BC66-52D6644C21D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182236" y="256817"/>
            <a:ext cx="1337434" cy="753756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AFA061D-79F9-432D-8DB5-E6569EFF793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153502" y="1020658"/>
            <a:ext cx="1421126" cy="807365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43E5E521-C222-4FDF-85B3-8366F13CA00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152923" y="1814264"/>
            <a:ext cx="1439208" cy="811380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CF226089-A9B7-444E-BDC4-8A2620EDD7D4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751440" y="3488717"/>
            <a:ext cx="1442919" cy="811380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C79CC40F-F937-4D05-B21A-54F5C192E0D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707461" y="2652049"/>
            <a:ext cx="1443380" cy="811380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43F77C08-3C1A-403E-910B-08B1347A00F8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716462" y="1833009"/>
            <a:ext cx="1439209" cy="817923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1E754B46-D6C4-468C-9AF9-76A5A14ADE8E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767940" y="1037967"/>
            <a:ext cx="1421126" cy="804411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B9C5FAB0-B29A-4308-97A1-CD9274CE63EC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758608" y="252730"/>
            <a:ext cx="1439210" cy="81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37563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37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Corbel</vt:lpstr>
      <vt:lpstr>Basis</vt:lpstr>
      <vt:lpstr>Angle Card Sort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 Card Sort</dc:title>
  <dc:creator>Lawrence, Lynda</dc:creator>
  <cp:lastModifiedBy>Lawrence, Lynda</cp:lastModifiedBy>
  <cp:revision>8</cp:revision>
  <dcterms:created xsi:type="dcterms:W3CDTF">2020-09-08T00:49:09Z</dcterms:created>
  <dcterms:modified xsi:type="dcterms:W3CDTF">2022-09-05T18:42:00Z</dcterms:modified>
</cp:coreProperties>
</file>