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7" r:id="rId1"/>
  </p:sldMasterIdLst>
  <p:sldIdLst>
    <p:sldId id="257" r:id="rId2"/>
    <p:sldId id="256" r:id="rId3"/>
    <p:sldId id="258" r:id="rId4"/>
    <p:sldId id="259" r:id="rId5"/>
    <p:sldId id="260" r:id="rId6"/>
    <p:sldId id="261" r:id="rId7"/>
    <p:sldId id="262" r:id="rId8"/>
    <p:sldId id="263"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792" autoAdjust="0"/>
  </p:normalViewPr>
  <p:slideViewPr>
    <p:cSldViewPr snapToGrid="0">
      <p:cViewPr varScale="1">
        <p:scale>
          <a:sx n="62" d="100"/>
          <a:sy n="62" d="100"/>
        </p:scale>
        <p:origin x="828" y="5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6.png"/><Relationship Id="rId5" Type="http://schemas.openxmlformats.org/officeDocument/2006/relationships/image" Target="../media/image15.jpeg"/><Relationship Id="rId4" Type="http://schemas.openxmlformats.org/officeDocument/2006/relationships/image" Target="../media/image1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0.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C124E2C-14EA-4E22-AD2B-19A0ADACC52B}"/>
              </a:ext>
            </a:extLst>
          </p:cNvPr>
          <p:cNvSpPr/>
          <p:nvPr userDrawn="1"/>
        </p:nvSpPr>
        <p:spPr>
          <a:xfrm>
            <a:off x="283028" y="326571"/>
            <a:ext cx="11593285" cy="61830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91F53344-EA54-4FAC-860A-ECB46DEC3F76}"/>
              </a:ext>
            </a:extLst>
          </p:cNvPr>
          <p:cNvPicPr>
            <a:picLocks noChangeAspect="1"/>
          </p:cNvPicPr>
          <p:nvPr userDrawn="1"/>
        </p:nvPicPr>
        <p:blipFill>
          <a:blip r:embed="rId2"/>
          <a:stretch>
            <a:fillRect/>
          </a:stretch>
        </p:blipFill>
        <p:spPr>
          <a:xfrm>
            <a:off x="392654" y="821871"/>
            <a:ext cx="11374032" cy="5214257"/>
          </a:xfrm>
          <a:prstGeom prst="rect">
            <a:avLst/>
          </a:prstGeom>
        </p:spPr>
      </p:pic>
    </p:spTree>
    <p:extLst>
      <p:ext uri="{BB962C8B-B14F-4D97-AF65-F5344CB8AC3E}">
        <p14:creationId xmlns:p14="http://schemas.microsoft.com/office/powerpoint/2010/main" val="1295900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321FE1-677A-47A9-9B3D-F08AED280E3F}"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D848A-9E3B-4F28-BCD7-BDE11468FB3D}" type="slidenum">
              <a:rPr lang="en-US" smtClean="0"/>
              <a:t>‹#›</a:t>
            </a:fld>
            <a:endParaRPr lang="en-US"/>
          </a:p>
        </p:txBody>
      </p:sp>
    </p:spTree>
    <p:extLst>
      <p:ext uri="{BB962C8B-B14F-4D97-AF65-F5344CB8AC3E}">
        <p14:creationId xmlns:p14="http://schemas.microsoft.com/office/powerpoint/2010/main" val="2856064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29321FE1-677A-47A9-9B3D-F08AED280E3F}"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D848A-9E3B-4F28-BCD7-BDE11468FB3D}" type="slidenum">
              <a:rPr lang="en-US" smtClean="0"/>
              <a:t>‹#›</a:t>
            </a:fld>
            <a:endParaRPr lang="en-US"/>
          </a:p>
        </p:txBody>
      </p:sp>
    </p:spTree>
    <p:extLst>
      <p:ext uri="{BB962C8B-B14F-4D97-AF65-F5344CB8AC3E}">
        <p14:creationId xmlns:p14="http://schemas.microsoft.com/office/powerpoint/2010/main" val="8459364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Name Car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225934D-5807-48A5-ADD9-623E6C3986DB}"/>
              </a:ext>
            </a:extLst>
          </p:cNvPr>
          <p:cNvSpPr/>
          <p:nvPr userDrawn="1"/>
        </p:nvSpPr>
        <p:spPr>
          <a:xfrm>
            <a:off x="587829" y="478971"/>
            <a:ext cx="11234057" cy="60306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02585E07-AE19-49E4-BA21-C91641F9226E}"/>
              </a:ext>
            </a:extLst>
          </p:cNvPr>
          <p:cNvPicPr>
            <a:picLocks noChangeAspect="1"/>
          </p:cNvPicPr>
          <p:nvPr userDrawn="1"/>
        </p:nvPicPr>
        <p:blipFill>
          <a:blip r:embed="rId2"/>
          <a:stretch>
            <a:fillRect/>
          </a:stretch>
        </p:blipFill>
        <p:spPr>
          <a:xfrm>
            <a:off x="4914161" y="478971"/>
            <a:ext cx="6907725" cy="6030686"/>
          </a:xfrm>
          <a:prstGeom prst="rect">
            <a:avLst/>
          </a:prstGeom>
        </p:spPr>
      </p:pic>
      <p:pic>
        <p:nvPicPr>
          <p:cNvPr id="11" name="Picture 10">
            <a:extLst>
              <a:ext uri="{FF2B5EF4-FFF2-40B4-BE49-F238E27FC236}">
                <a16:creationId xmlns:a16="http://schemas.microsoft.com/office/drawing/2014/main" id="{3498B1E5-38E5-42B0-9B49-639724B030F8}"/>
              </a:ext>
            </a:extLst>
          </p:cNvPr>
          <p:cNvPicPr>
            <a:picLocks noChangeAspect="1"/>
          </p:cNvPicPr>
          <p:nvPr userDrawn="1"/>
        </p:nvPicPr>
        <p:blipFill>
          <a:blip r:embed="rId3"/>
          <a:stretch>
            <a:fillRect/>
          </a:stretch>
        </p:blipFill>
        <p:spPr>
          <a:xfrm>
            <a:off x="587829" y="970869"/>
            <a:ext cx="4543425" cy="1019175"/>
          </a:xfrm>
          <a:prstGeom prst="rect">
            <a:avLst/>
          </a:prstGeom>
        </p:spPr>
      </p:pic>
      <p:pic>
        <p:nvPicPr>
          <p:cNvPr id="13" name="Picture 12">
            <a:extLst>
              <a:ext uri="{FF2B5EF4-FFF2-40B4-BE49-F238E27FC236}">
                <a16:creationId xmlns:a16="http://schemas.microsoft.com/office/drawing/2014/main" id="{302884CE-79C7-4059-A6F8-73F747D7F80A}"/>
              </a:ext>
            </a:extLst>
          </p:cNvPr>
          <p:cNvPicPr>
            <a:picLocks noChangeAspect="1"/>
          </p:cNvPicPr>
          <p:nvPr userDrawn="1"/>
        </p:nvPicPr>
        <p:blipFill>
          <a:blip r:embed="rId4"/>
          <a:stretch>
            <a:fillRect/>
          </a:stretch>
        </p:blipFill>
        <p:spPr>
          <a:xfrm>
            <a:off x="911679" y="3114675"/>
            <a:ext cx="3467100" cy="628650"/>
          </a:xfrm>
          <a:prstGeom prst="rect">
            <a:avLst/>
          </a:prstGeom>
        </p:spPr>
      </p:pic>
      <p:pic>
        <p:nvPicPr>
          <p:cNvPr id="15" name="Picture 14">
            <a:extLst>
              <a:ext uri="{FF2B5EF4-FFF2-40B4-BE49-F238E27FC236}">
                <a16:creationId xmlns:a16="http://schemas.microsoft.com/office/drawing/2014/main" id="{3DD6A0E7-E1F8-4D4E-B31C-A6A958EAE545}"/>
              </a:ext>
            </a:extLst>
          </p:cNvPr>
          <p:cNvPicPr>
            <a:picLocks noChangeAspect="1"/>
          </p:cNvPicPr>
          <p:nvPr userDrawn="1"/>
        </p:nvPicPr>
        <p:blipFill>
          <a:blip r:embed="rId5"/>
          <a:stretch>
            <a:fillRect/>
          </a:stretch>
        </p:blipFill>
        <p:spPr>
          <a:xfrm>
            <a:off x="5455104" y="834228"/>
            <a:ext cx="5719452" cy="2909097"/>
          </a:xfrm>
          <a:prstGeom prst="rect">
            <a:avLst/>
          </a:prstGeom>
        </p:spPr>
      </p:pic>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1048C511-4B80-4BFC-B6F6-82A2B769B5F6}"/>
                  </a:ext>
                </a:extLst>
              </p:cNvPr>
              <p:cNvSpPr txBox="1"/>
              <p:nvPr userDrawn="1"/>
            </p:nvSpPr>
            <p:spPr>
              <a:xfrm>
                <a:off x="5200650" y="478971"/>
                <a:ext cx="6403521" cy="369332"/>
              </a:xfrm>
              <a:prstGeom prst="rect">
                <a:avLst/>
              </a:prstGeom>
              <a:solidFill>
                <a:schemeClr val="tx1"/>
              </a:solidFill>
            </p:spPr>
            <p:txBody>
              <a:bodyPr wrap="square" rtlCol="0">
                <a:spAutoFit/>
              </a:bodyPr>
              <a:lstStyle/>
              <a:p>
                <a:r>
                  <a:rPr lang="en-US" b="1" dirty="0">
                    <a:solidFill>
                      <a:schemeClr val="bg1"/>
                    </a:solidFill>
                  </a:rPr>
                  <a:t>Find P</a:t>
                </a:r>
                <a14:m>
                  <m:oMath xmlns:m="http://schemas.openxmlformats.org/officeDocument/2006/math">
                    <m:r>
                      <a:rPr lang="en-US" b="1" i="1" smtClean="0">
                        <a:solidFill>
                          <a:schemeClr val="bg1"/>
                        </a:solidFill>
                        <a:latin typeface="Cambria Math" panose="02040503050406030204" pitchFamily="18" charset="0"/>
                      </a:rPr>
                      <m:t>(</m:t>
                    </m:r>
                    <m:sSup>
                      <m:sSupPr>
                        <m:ctrlPr>
                          <a:rPr lang="en-US" b="1" i="1" smtClean="0">
                            <a:solidFill>
                              <a:schemeClr val="bg1"/>
                            </a:solidFill>
                            <a:latin typeface="Cambria Math" panose="02040503050406030204" pitchFamily="18" charset="0"/>
                          </a:rPr>
                        </m:ctrlPr>
                      </m:sSupPr>
                      <m:e>
                        <m:r>
                          <a:rPr lang="en-US" b="1" i="1" smtClean="0">
                            <a:solidFill>
                              <a:schemeClr val="bg1"/>
                            </a:solidFill>
                            <a:latin typeface="Cambria Math" panose="02040503050406030204" pitchFamily="18" charset="0"/>
                          </a:rPr>
                          <m:t>𝑩</m:t>
                        </m:r>
                      </m:e>
                      <m:sup>
                        <m:r>
                          <a:rPr lang="en-US" b="1" i="1" smtClean="0">
                            <a:solidFill>
                              <a:schemeClr val="bg1"/>
                            </a:solidFill>
                            <a:latin typeface="Cambria Math" panose="02040503050406030204" pitchFamily="18" charset="0"/>
                          </a:rPr>
                          <m:t>𝒄</m:t>
                        </m:r>
                      </m:sup>
                    </m:sSup>
                    <m:r>
                      <a:rPr lang="en-US" b="1" i="1" smtClean="0">
                        <a:solidFill>
                          <a:schemeClr val="bg1"/>
                        </a:solidFill>
                        <a:latin typeface="Cambria Math" panose="02040503050406030204" pitchFamily="18" charset="0"/>
                      </a:rPr>
                      <m:t>)</m:t>
                    </m:r>
                  </m:oMath>
                </a14:m>
                <a:endParaRPr lang="en-US" b="1" dirty="0">
                  <a:solidFill>
                    <a:schemeClr val="bg1"/>
                  </a:solidFill>
                </a:endParaRPr>
              </a:p>
            </p:txBody>
          </p:sp>
        </mc:Choice>
        <mc:Fallback xmlns="">
          <p:sp>
            <p:nvSpPr>
              <p:cNvPr id="16" name="TextBox 15">
                <a:extLst>
                  <a:ext uri="{FF2B5EF4-FFF2-40B4-BE49-F238E27FC236}">
                    <a16:creationId xmlns:a16="http://schemas.microsoft.com/office/drawing/2014/main" id="{1048C511-4B80-4BFC-B6F6-82A2B769B5F6}"/>
                  </a:ext>
                </a:extLst>
              </p:cNvPr>
              <p:cNvSpPr txBox="1">
                <a:spLocks noRot="1" noChangeAspect="1" noMove="1" noResize="1" noEditPoints="1" noAdjustHandles="1" noChangeArrowheads="1" noChangeShapeType="1" noTextEdit="1"/>
              </p:cNvSpPr>
              <p:nvPr userDrawn="1"/>
            </p:nvSpPr>
            <p:spPr>
              <a:xfrm>
                <a:off x="5200650" y="478971"/>
                <a:ext cx="6403521" cy="369332"/>
              </a:xfrm>
              <a:prstGeom prst="rect">
                <a:avLst/>
              </a:prstGeom>
              <a:blipFill>
                <a:blip r:embed="rId6"/>
                <a:stretch>
                  <a:fillRect l="-761" t="-10000" b="-26667"/>
                </a:stretch>
              </a:blipFill>
            </p:spPr>
            <p:txBody>
              <a:bodyPr/>
              <a:lstStyle/>
              <a:p>
                <a:r>
                  <a:rPr lang="en-US">
                    <a:noFill/>
                  </a:rPr>
                  <a:t> </a:t>
                </a:r>
              </a:p>
            </p:txBody>
          </p:sp>
        </mc:Fallback>
      </mc:AlternateContent>
      <p:sp>
        <p:nvSpPr>
          <p:cNvPr id="17" name="TextBox 16">
            <a:extLst>
              <a:ext uri="{FF2B5EF4-FFF2-40B4-BE49-F238E27FC236}">
                <a16:creationId xmlns:a16="http://schemas.microsoft.com/office/drawing/2014/main" id="{BD61D457-F815-4FF0-B05C-436CDCA56B62}"/>
              </a:ext>
            </a:extLst>
          </p:cNvPr>
          <p:cNvSpPr txBox="1"/>
          <p:nvPr userDrawn="1"/>
        </p:nvSpPr>
        <p:spPr>
          <a:xfrm>
            <a:off x="5455104" y="3857625"/>
            <a:ext cx="640896" cy="2438400"/>
          </a:xfrm>
          <a:prstGeom prst="rect">
            <a:avLst/>
          </a:prstGeom>
          <a:solidFill>
            <a:schemeClr val="tx1"/>
          </a:solidFill>
        </p:spPr>
        <p:txBody>
          <a:bodyPr wrap="square" rtlCol="0">
            <a:spAutoFit/>
          </a:bodyPr>
          <a:lstStyle/>
          <a:p>
            <a:endParaRPr lang="en-US" dirty="0"/>
          </a:p>
        </p:txBody>
      </p:sp>
      <p:pic>
        <p:nvPicPr>
          <p:cNvPr id="19" name="Picture 18">
            <a:extLst>
              <a:ext uri="{FF2B5EF4-FFF2-40B4-BE49-F238E27FC236}">
                <a16:creationId xmlns:a16="http://schemas.microsoft.com/office/drawing/2014/main" id="{AED54FAC-18AA-4020-B3D1-17459EB79026}"/>
              </a:ext>
            </a:extLst>
          </p:cNvPr>
          <p:cNvPicPr>
            <a:picLocks noChangeAspect="1"/>
          </p:cNvPicPr>
          <p:nvPr userDrawn="1"/>
        </p:nvPicPr>
        <p:blipFill>
          <a:blip r:embed="rId7"/>
          <a:stretch>
            <a:fillRect/>
          </a:stretch>
        </p:blipFill>
        <p:spPr>
          <a:xfrm>
            <a:off x="5543550" y="3857625"/>
            <a:ext cx="728382" cy="2476500"/>
          </a:xfrm>
          <a:prstGeom prst="rect">
            <a:avLst/>
          </a:prstGeom>
        </p:spPr>
      </p:pic>
    </p:spTree>
    <p:extLst>
      <p:ext uri="{BB962C8B-B14F-4D97-AF65-F5344CB8AC3E}">
        <p14:creationId xmlns:p14="http://schemas.microsoft.com/office/powerpoint/2010/main" val="23928459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321FE1-677A-47A9-9B3D-F08AED280E3F}"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D848A-9E3B-4F28-BCD7-BDE11468FB3D}" type="slidenum">
              <a:rPr lang="en-US" smtClean="0"/>
              <a:t>‹#›</a:t>
            </a:fld>
            <a:endParaRPr lang="en-US"/>
          </a:p>
        </p:txBody>
      </p:sp>
    </p:spTree>
    <p:extLst>
      <p:ext uri="{BB962C8B-B14F-4D97-AF65-F5344CB8AC3E}">
        <p14:creationId xmlns:p14="http://schemas.microsoft.com/office/powerpoint/2010/main" val="9466225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321FE1-677A-47A9-9B3D-F08AED280E3F}"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D848A-9E3B-4F28-BCD7-BDE11468FB3D}" type="slidenum">
              <a:rPr lang="en-US" smtClean="0"/>
              <a:t>‹#›</a:t>
            </a:fld>
            <a:endParaRPr lang="en-US"/>
          </a:p>
        </p:txBody>
      </p:sp>
    </p:spTree>
    <p:extLst>
      <p:ext uri="{BB962C8B-B14F-4D97-AF65-F5344CB8AC3E}">
        <p14:creationId xmlns:p14="http://schemas.microsoft.com/office/powerpoint/2010/main" val="17057396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Rectangle 6"/>
          <p:cNvSpPr/>
          <p:nvPr/>
        </p:nvSpPr>
        <p:spPr>
          <a:xfrm>
            <a:off x="470408" y="670111"/>
            <a:ext cx="11251183" cy="580141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8" name="Picture 7">
            <a:extLst>
              <a:ext uri="{FF2B5EF4-FFF2-40B4-BE49-F238E27FC236}">
                <a16:creationId xmlns:a16="http://schemas.microsoft.com/office/drawing/2014/main" id="{F3F88E58-56F1-4CF4-AF55-8F07942AB5F1}"/>
              </a:ext>
            </a:extLst>
          </p:cNvPr>
          <p:cNvPicPr>
            <a:picLocks noChangeAspect="1"/>
          </p:cNvPicPr>
          <p:nvPr userDrawn="1"/>
        </p:nvPicPr>
        <p:blipFill>
          <a:blip r:embed="rId2"/>
          <a:stretch>
            <a:fillRect/>
          </a:stretch>
        </p:blipFill>
        <p:spPr>
          <a:xfrm>
            <a:off x="4704270" y="392555"/>
            <a:ext cx="7425430" cy="6379720"/>
          </a:xfrm>
          <a:prstGeom prst="rect">
            <a:avLst/>
          </a:prstGeom>
        </p:spPr>
      </p:pic>
      <p:pic>
        <p:nvPicPr>
          <p:cNvPr id="11" name="Picture 10">
            <a:extLst>
              <a:ext uri="{FF2B5EF4-FFF2-40B4-BE49-F238E27FC236}">
                <a16:creationId xmlns:a16="http://schemas.microsoft.com/office/drawing/2014/main" id="{DF300326-3ECC-424E-8C3B-D9292BE00293}"/>
              </a:ext>
            </a:extLst>
          </p:cNvPr>
          <p:cNvPicPr>
            <a:picLocks noChangeAspect="1"/>
          </p:cNvPicPr>
          <p:nvPr userDrawn="1"/>
        </p:nvPicPr>
        <p:blipFill>
          <a:blip r:embed="rId3"/>
          <a:stretch>
            <a:fillRect/>
          </a:stretch>
        </p:blipFill>
        <p:spPr>
          <a:xfrm>
            <a:off x="716217" y="1119187"/>
            <a:ext cx="3895725" cy="1057275"/>
          </a:xfrm>
          <a:prstGeom prst="rect">
            <a:avLst/>
          </a:prstGeom>
        </p:spPr>
      </p:pic>
      <p:pic>
        <p:nvPicPr>
          <p:cNvPr id="13" name="Picture 12">
            <a:extLst>
              <a:ext uri="{FF2B5EF4-FFF2-40B4-BE49-F238E27FC236}">
                <a16:creationId xmlns:a16="http://schemas.microsoft.com/office/drawing/2014/main" id="{8506DF5B-C804-4CD5-AAF7-10B9E705E171}"/>
              </a:ext>
            </a:extLst>
          </p:cNvPr>
          <p:cNvPicPr>
            <a:picLocks noChangeAspect="1"/>
          </p:cNvPicPr>
          <p:nvPr userDrawn="1"/>
        </p:nvPicPr>
        <p:blipFill>
          <a:blip r:embed="rId4"/>
          <a:stretch>
            <a:fillRect/>
          </a:stretch>
        </p:blipFill>
        <p:spPr>
          <a:xfrm>
            <a:off x="677036" y="4500562"/>
            <a:ext cx="3781425" cy="962025"/>
          </a:xfrm>
          <a:prstGeom prst="rect">
            <a:avLst/>
          </a:prstGeom>
        </p:spPr>
      </p:pic>
      <p:sp>
        <p:nvSpPr>
          <p:cNvPr id="2" name="Oval 1">
            <a:extLst>
              <a:ext uri="{FF2B5EF4-FFF2-40B4-BE49-F238E27FC236}">
                <a16:creationId xmlns:a16="http://schemas.microsoft.com/office/drawing/2014/main" id="{0DBC3112-B825-4B5A-B857-B3156AE3611E}"/>
              </a:ext>
            </a:extLst>
          </p:cNvPr>
          <p:cNvSpPr/>
          <p:nvPr userDrawn="1"/>
        </p:nvSpPr>
        <p:spPr>
          <a:xfrm>
            <a:off x="5758543" y="1119188"/>
            <a:ext cx="1371600" cy="1371600"/>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E8C52792-D20F-4DD9-8F38-DA9C7B860DDC}"/>
              </a:ext>
            </a:extLst>
          </p:cNvPr>
          <p:cNvSpPr/>
          <p:nvPr userDrawn="1"/>
        </p:nvSpPr>
        <p:spPr>
          <a:xfrm>
            <a:off x="9677400" y="1119187"/>
            <a:ext cx="1371600" cy="1371600"/>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3BFBFD18-E3D1-4104-94CD-C30CDBD29C23}"/>
              </a:ext>
            </a:extLst>
          </p:cNvPr>
          <p:cNvSpPr/>
          <p:nvPr userDrawn="1"/>
        </p:nvSpPr>
        <p:spPr>
          <a:xfrm>
            <a:off x="6346371" y="2410831"/>
            <a:ext cx="1380744" cy="1380744"/>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7429CF1B-9918-4361-8C96-4CEE7E30A9E6}"/>
              </a:ext>
            </a:extLst>
          </p:cNvPr>
          <p:cNvSpPr/>
          <p:nvPr userDrawn="1"/>
        </p:nvSpPr>
        <p:spPr>
          <a:xfrm>
            <a:off x="7708828" y="1119187"/>
            <a:ext cx="1371600" cy="1371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EA1EF90E-0A45-4FD0-9D42-6768FDF3DDA8}"/>
              </a:ext>
            </a:extLst>
          </p:cNvPr>
          <p:cNvSpPr/>
          <p:nvPr userDrawn="1"/>
        </p:nvSpPr>
        <p:spPr>
          <a:xfrm>
            <a:off x="8352753" y="3105775"/>
            <a:ext cx="1371600" cy="1371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GE_MTXEAR361614_454T">
            <a:extLst>
              <a:ext uri="{FF2B5EF4-FFF2-40B4-BE49-F238E27FC236}">
                <a16:creationId xmlns:a16="http://schemas.microsoft.com/office/drawing/2014/main" id="{E1B8A695-6C22-4814-B401-12862D9E54F2}"/>
              </a:ext>
            </a:extLst>
          </p:cNvPr>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953000" y="1057274"/>
            <a:ext cx="7014400" cy="3538538"/>
          </a:xfrm>
          <a:prstGeom prst="rect">
            <a:avLst/>
          </a:prstGeom>
          <a:noFill/>
          <a:ln>
            <a:noFill/>
          </a:ln>
        </p:spPr>
      </p:pic>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DC3EDB1A-64A9-4BA8-9072-D2232723E6FD}"/>
                  </a:ext>
                </a:extLst>
              </p:cNvPr>
              <p:cNvSpPr txBox="1"/>
              <p:nvPr userDrawn="1"/>
            </p:nvSpPr>
            <p:spPr>
              <a:xfrm>
                <a:off x="4848226" y="451840"/>
                <a:ext cx="7104424" cy="584775"/>
              </a:xfrm>
              <a:prstGeom prst="rect">
                <a:avLst/>
              </a:prstGeom>
              <a:solidFill>
                <a:schemeClr val="tx1"/>
              </a:solidFill>
            </p:spPr>
            <p:txBody>
              <a:bodyPr wrap="square" rtlCol="0">
                <a:spAutoFit/>
              </a:bodyPr>
              <a:lstStyle/>
              <a:p>
                <a:r>
                  <a:rPr lang="en-US" sz="3200" dirty="0"/>
                  <a:t>F</a:t>
                </a:r>
                <a:r>
                  <a:rPr lang="en-US" sz="3200" dirty="0" err="1">
                    <a:solidFill>
                      <a:schemeClr val="bg2"/>
                    </a:solidFill>
                  </a:rPr>
                  <a:t>Find</a:t>
                </a:r>
                <a:r>
                  <a:rPr lang="en-US" sz="3200" dirty="0">
                    <a:solidFill>
                      <a:schemeClr val="bg2"/>
                    </a:solidFill>
                  </a:rPr>
                  <a:t> P</a:t>
                </a:r>
                <a14:m>
                  <m:oMath xmlns:m="http://schemas.openxmlformats.org/officeDocument/2006/math">
                    <m:d>
                      <m:dPr>
                        <m:ctrlPr>
                          <a:rPr lang="en-US" sz="3200" b="0" i="1" smtClean="0">
                            <a:solidFill>
                              <a:schemeClr val="bg2"/>
                            </a:solidFill>
                            <a:latin typeface="Cambria Math" panose="02040503050406030204" pitchFamily="18" charset="0"/>
                          </a:rPr>
                        </m:ctrlPr>
                      </m:dPr>
                      <m:e>
                        <m:r>
                          <a:rPr lang="en-US" sz="3200" b="0" i="1" smtClean="0">
                            <a:solidFill>
                              <a:schemeClr val="bg2"/>
                            </a:solidFill>
                            <a:latin typeface="Cambria Math" panose="02040503050406030204" pitchFamily="18" charset="0"/>
                          </a:rPr>
                          <m:t>𝐴</m:t>
                        </m:r>
                        <m:r>
                          <a:rPr lang="en-US" sz="3200" b="0" i="1" smtClean="0">
                            <a:solidFill>
                              <a:schemeClr val="bg2"/>
                            </a:solidFill>
                            <a:latin typeface="Cambria Math" panose="02040503050406030204" pitchFamily="18" charset="0"/>
                            <a:ea typeface="Cambria Math" panose="02040503050406030204" pitchFamily="18" charset="0"/>
                          </a:rPr>
                          <m:t>∪</m:t>
                        </m:r>
                        <m:r>
                          <a:rPr lang="en-US" sz="3200" b="0" i="1" smtClean="0">
                            <a:solidFill>
                              <a:schemeClr val="bg2"/>
                            </a:solidFill>
                            <a:latin typeface="Cambria Math" panose="02040503050406030204" pitchFamily="18" charset="0"/>
                            <a:ea typeface="Cambria Math" panose="02040503050406030204" pitchFamily="18" charset="0"/>
                          </a:rPr>
                          <m:t>𝐵</m:t>
                        </m:r>
                      </m:e>
                    </m:d>
                    <m:r>
                      <a:rPr lang="en-US" sz="3200" b="0" i="1" smtClean="0">
                        <a:solidFill>
                          <a:schemeClr val="bg2"/>
                        </a:solidFill>
                        <a:latin typeface="Cambria Math" panose="02040503050406030204" pitchFamily="18" charset="0"/>
                        <a:ea typeface="Cambria Math" panose="02040503050406030204" pitchFamily="18" charset="0"/>
                      </a:rPr>
                      <m:t>.</m:t>
                    </m:r>
                  </m:oMath>
                </a14:m>
                <a:endParaRPr lang="en-US" sz="3200" dirty="0"/>
              </a:p>
            </p:txBody>
          </p:sp>
        </mc:Choice>
        <mc:Fallback xmlns="">
          <p:sp>
            <p:nvSpPr>
              <p:cNvPr id="5" name="TextBox 4">
                <a:extLst>
                  <a:ext uri="{FF2B5EF4-FFF2-40B4-BE49-F238E27FC236}">
                    <a16:creationId xmlns:a16="http://schemas.microsoft.com/office/drawing/2014/main" id="{DC3EDB1A-64A9-4BA8-9072-D2232723E6FD}"/>
                  </a:ext>
                </a:extLst>
              </p:cNvPr>
              <p:cNvSpPr txBox="1">
                <a:spLocks noRot="1" noChangeAspect="1" noMove="1" noResize="1" noEditPoints="1" noAdjustHandles="1" noChangeArrowheads="1" noChangeShapeType="1" noTextEdit="1"/>
              </p:cNvSpPr>
              <p:nvPr userDrawn="1"/>
            </p:nvSpPr>
            <p:spPr>
              <a:xfrm>
                <a:off x="4848226" y="451840"/>
                <a:ext cx="7104424" cy="584775"/>
              </a:xfrm>
              <a:prstGeom prst="rect">
                <a:avLst/>
              </a:prstGeom>
              <a:blipFill>
                <a:blip r:embed="rId6"/>
                <a:stretch>
                  <a:fillRect l="-2144" t="-13542" b="-33333"/>
                </a:stretch>
              </a:blipFill>
            </p:spPr>
            <p:txBody>
              <a:bodyPr/>
              <a:lstStyle/>
              <a:p>
                <a:r>
                  <a:rPr lang="en-US">
                    <a:noFill/>
                  </a:rPr>
                  <a:t> </a:t>
                </a:r>
              </a:p>
            </p:txBody>
          </p:sp>
        </mc:Fallback>
      </mc:AlternateContent>
      <p:sp>
        <p:nvSpPr>
          <p:cNvPr id="17" name="TextBox 16">
            <a:extLst>
              <a:ext uri="{FF2B5EF4-FFF2-40B4-BE49-F238E27FC236}">
                <a16:creationId xmlns:a16="http://schemas.microsoft.com/office/drawing/2014/main" id="{A707FB79-341D-409E-8A6C-3FCE6CDBDF8C}"/>
              </a:ext>
            </a:extLst>
          </p:cNvPr>
          <p:cNvSpPr txBox="1"/>
          <p:nvPr userDrawn="1"/>
        </p:nvSpPr>
        <p:spPr>
          <a:xfrm>
            <a:off x="8314943" y="2539036"/>
            <a:ext cx="545957" cy="461665"/>
          </a:xfrm>
          <a:prstGeom prst="rect">
            <a:avLst/>
          </a:prstGeom>
          <a:solidFill>
            <a:schemeClr val="tx1"/>
          </a:solidFill>
        </p:spPr>
        <p:txBody>
          <a:bodyPr wrap="square" rtlCol="0">
            <a:spAutoFit/>
          </a:bodyPr>
          <a:lstStyle/>
          <a:p>
            <a:r>
              <a:rPr lang="en-US" sz="2400" b="1" dirty="0">
                <a:solidFill>
                  <a:schemeClr val="bg2"/>
                </a:solidFill>
                <a:latin typeface="+mj-lt"/>
                <a:cs typeface="Arial" panose="020B0604020202020204" pitchFamily="34" charset="0"/>
              </a:rPr>
              <a:t>20</a:t>
            </a:r>
          </a:p>
        </p:txBody>
      </p:sp>
      <p:sp>
        <p:nvSpPr>
          <p:cNvPr id="18" name="TextBox 17">
            <a:extLst>
              <a:ext uri="{FF2B5EF4-FFF2-40B4-BE49-F238E27FC236}">
                <a16:creationId xmlns:a16="http://schemas.microsoft.com/office/drawing/2014/main" id="{A40E01A5-ADAB-4FD9-A848-95794F7CE8D8}"/>
              </a:ext>
            </a:extLst>
          </p:cNvPr>
          <p:cNvSpPr txBox="1"/>
          <p:nvPr userDrawn="1"/>
        </p:nvSpPr>
        <p:spPr>
          <a:xfrm>
            <a:off x="8048572" y="3014498"/>
            <a:ext cx="490871" cy="432763"/>
          </a:xfrm>
          <a:prstGeom prst="rect">
            <a:avLst/>
          </a:prstGeom>
          <a:solidFill>
            <a:schemeClr val="tx1"/>
          </a:solidFill>
        </p:spPr>
        <p:txBody>
          <a:bodyPr wrap="square" rtlCol="0">
            <a:spAutoFit/>
          </a:bodyPr>
          <a:lstStyle/>
          <a:p>
            <a:endParaRPr lang="en-US" dirty="0"/>
          </a:p>
        </p:txBody>
      </p:sp>
      <p:sp>
        <p:nvSpPr>
          <p:cNvPr id="19" name="TextBox 18">
            <a:extLst>
              <a:ext uri="{FF2B5EF4-FFF2-40B4-BE49-F238E27FC236}">
                <a16:creationId xmlns:a16="http://schemas.microsoft.com/office/drawing/2014/main" id="{E5967C09-BDFC-4FA0-8D1B-2BF73E5F02A2}"/>
              </a:ext>
            </a:extLst>
          </p:cNvPr>
          <p:cNvSpPr txBox="1"/>
          <p:nvPr userDrawn="1"/>
        </p:nvSpPr>
        <p:spPr>
          <a:xfrm>
            <a:off x="8370237" y="3506192"/>
            <a:ext cx="449913" cy="343563"/>
          </a:xfrm>
          <a:prstGeom prst="rect">
            <a:avLst/>
          </a:prstGeom>
          <a:solidFill>
            <a:schemeClr val="tx1"/>
          </a:solidFill>
        </p:spPr>
        <p:txBody>
          <a:bodyPr wrap="square" rtlCol="0">
            <a:spAutoFit/>
          </a:bodyPr>
          <a:lstStyle/>
          <a:p>
            <a:endParaRPr lang="en-US" dirty="0"/>
          </a:p>
        </p:txBody>
      </p:sp>
      <p:sp>
        <p:nvSpPr>
          <p:cNvPr id="20" name="TextBox 19">
            <a:extLst>
              <a:ext uri="{FF2B5EF4-FFF2-40B4-BE49-F238E27FC236}">
                <a16:creationId xmlns:a16="http://schemas.microsoft.com/office/drawing/2014/main" id="{B32E4608-80AE-497D-A5DA-8A4EA9B4931D}"/>
              </a:ext>
            </a:extLst>
          </p:cNvPr>
          <p:cNvSpPr txBox="1"/>
          <p:nvPr userDrawn="1"/>
        </p:nvSpPr>
        <p:spPr>
          <a:xfrm>
            <a:off x="6380989" y="2680305"/>
            <a:ext cx="914400" cy="914400"/>
          </a:xfrm>
          <a:prstGeom prst="rect">
            <a:avLst/>
          </a:prstGeom>
          <a:solidFill>
            <a:schemeClr val="tx1"/>
          </a:solidFill>
        </p:spPr>
        <p:txBody>
          <a:bodyPr wrap="square" rtlCol="0">
            <a:spAutoFit/>
          </a:bodyPr>
          <a:lstStyle/>
          <a:p>
            <a:endParaRPr lang="en-US" dirty="0"/>
          </a:p>
        </p:txBody>
      </p:sp>
      <p:sp>
        <p:nvSpPr>
          <p:cNvPr id="21" name="TextBox 20">
            <a:extLst>
              <a:ext uri="{FF2B5EF4-FFF2-40B4-BE49-F238E27FC236}">
                <a16:creationId xmlns:a16="http://schemas.microsoft.com/office/drawing/2014/main" id="{EDC5BBEE-415D-4D52-A77E-9026757AC126}"/>
              </a:ext>
            </a:extLst>
          </p:cNvPr>
          <p:cNvSpPr txBox="1"/>
          <p:nvPr userDrawn="1"/>
        </p:nvSpPr>
        <p:spPr>
          <a:xfrm>
            <a:off x="6254005" y="2519124"/>
            <a:ext cx="1454823" cy="400110"/>
          </a:xfrm>
          <a:prstGeom prst="rect">
            <a:avLst/>
          </a:prstGeom>
          <a:solidFill>
            <a:schemeClr val="tx1"/>
          </a:solidFill>
        </p:spPr>
        <p:txBody>
          <a:bodyPr wrap="square" rtlCol="0">
            <a:spAutoFit/>
          </a:bodyPr>
          <a:lstStyle/>
          <a:p>
            <a:endParaRPr lang="en-US" dirty="0"/>
          </a:p>
        </p:txBody>
      </p:sp>
      <p:sp>
        <p:nvSpPr>
          <p:cNvPr id="22" name="TextBox 21">
            <a:extLst>
              <a:ext uri="{FF2B5EF4-FFF2-40B4-BE49-F238E27FC236}">
                <a16:creationId xmlns:a16="http://schemas.microsoft.com/office/drawing/2014/main" id="{72022CE8-561C-44EC-9605-78312CFE9891}"/>
              </a:ext>
            </a:extLst>
          </p:cNvPr>
          <p:cNvSpPr txBox="1"/>
          <p:nvPr userDrawn="1"/>
        </p:nvSpPr>
        <p:spPr>
          <a:xfrm>
            <a:off x="7148430" y="3594705"/>
            <a:ext cx="578685" cy="369332"/>
          </a:xfrm>
          <a:prstGeom prst="rect">
            <a:avLst/>
          </a:prstGeom>
          <a:solidFill>
            <a:schemeClr val="tx1"/>
          </a:solidFill>
        </p:spPr>
        <p:txBody>
          <a:bodyPr wrap="square" rtlCol="0">
            <a:spAutoFit/>
          </a:bodyPr>
          <a:lstStyle/>
          <a:p>
            <a:endParaRPr lang="en-US" dirty="0"/>
          </a:p>
        </p:txBody>
      </p:sp>
      <p:sp>
        <p:nvSpPr>
          <p:cNvPr id="23" name="TextBox 22">
            <a:extLst>
              <a:ext uri="{FF2B5EF4-FFF2-40B4-BE49-F238E27FC236}">
                <a16:creationId xmlns:a16="http://schemas.microsoft.com/office/drawing/2014/main" id="{CAC39E64-56D7-4906-9C23-9E014B21EF64}"/>
              </a:ext>
            </a:extLst>
          </p:cNvPr>
          <p:cNvSpPr txBox="1"/>
          <p:nvPr userDrawn="1"/>
        </p:nvSpPr>
        <p:spPr>
          <a:xfrm>
            <a:off x="6254005" y="2539036"/>
            <a:ext cx="1548758" cy="830997"/>
          </a:xfrm>
          <a:prstGeom prst="rect">
            <a:avLst/>
          </a:prstGeom>
          <a:noFill/>
        </p:spPr>
        <p:txBody>
          <a:bodyPr wrap="square" rtlCol="0">
            <a:spAutoFit/>
          </a:bodyPr>
          <a:lstStyle/>
          <a:p>
            <a:r>
              <a:rPr lang="en-US" sz="2400" b="1" dirty="0">
                <a:solidFill>
                  <a:schemeClr val="bg2"/>
                </a:solidFill>
              </a:rPr>
              <a:t>5</a:t>
            </a:r>
          </a:p>
          <a:p>
            <a:r>
              <a:rPr lang="en-US" sz="2400" b="1" dirty="0">
                <a:solidFill>
                  <a:schemeClr val="bg2"/>
                </a:solidFill>
              </a:rPr>
              <a:t>          15</a:t>
            </a:r>
          </a:p>
        </p:txBody>
      </p:sp>
      <p:sp>
        <p:nvSpPr>
          <p:cNvPr id="24" name="TextBox 23">
            <a:extLst>
              <a:ext uri="{FF2B5EF4-FFF2-40B4-BE49-F238E27FC236}">
                <a16:creationId xmlns:a16="http://schemas.microsoft.com/office/drawing/2014/main" id="{2929DC1C-5720-428A-B230-84708E369C67}"/>
              </a:ext>
            </a:extLst>
          </p:cNvPr>
          <p:cNvSpPr txBox="1"/>
          <p:nvPr userDrawn="1"/>
        </p:nvSpPr>
        <p:spPr>
          <a:xfrm>
            <a:off x="9409786" y="2292041"/>
            <a:ext cx="1548758" cy="1569660"/>
          </a:xfrm>
          <a:prstGeom prst="rect">
            <a:avLst/>
          </a:prstGeom>
          <a:solidFill>
            <a:schemeClr val="tx1"/>
          </a:solidFill>
        </p:spPr>
        <p:txBody>
          <a:bodyPr wrap="square" rtlCol="0">
            <a:spAutoFit/>
          </a:bodyPr>
          <a:lstStyle/>
          <a:p>
            <a:pPr marL="457200" lvl="1" indent="0">
              <a:buNone/>
            </a:pPr>
            <a:r>
              <a:rPr lang="en-US" sz="2400" b="1" dirty="0">
                <a:solidFill>
                  <a:schemeClr val="bg2"/>
                </a:solidFill>
              </a:rPr>
              <a:t>4	8</a:t>
            </a:r>
          </a:p>
          <a:p>
            <a:pPr marL="457200" indent="-457200">
              <a:buAutoNum type="arabicPlain" startAt="4"/>
            </a:pPr>
            <a:endParaRPr lang="en-US" sz="2400" b="1" dirty="0">
              <a:solidFill>
                <a:schemeClr val="bg2"/>
              </a:solidFill>
            </a:endParaRPr>
          </a:p>
          <a:p>
            <a:pPr marL="0" indent="0">
              <a:buNone/>
            </a:pPr>
            <a:r>
              <a:rPr lang="en-US" sz="2400" b="1" dirty="0">
                <a:solidFill>
                  <a:schemeClr val="bg2"/>
                </a:solidFill>
              </a:rPr>
              <a:t>16</a:t>
            </a:r>
          </a:p>
          <a:p>
            <a:pPr marL="0" indent="0">
              <a:buNone/>
            </a:pPr>
            <a:r>
              <a:rPr lang="en-US" sz="2400" b="1" dirty="0">
                <a:solidFill>
                  <a:schemeClr val="bg2"/>
                </a:solidFill>
              </a:rPr>
              <a:t>		12</a:t>
            </a:r>
          </a:p>
        </p:txBody>
      </p:sp>
      <p:sp>
        <p:nvSpPr>
          <p:cNvPr id="25" name="TextBox 24">
            <a:extLst>
              <a:ext uri="{FF2B5EF4-FFF2-40B4-BE49-F238E27FC236}">
                <a16:creationId xmlns:a16="http://schemas.microsoft.com/office/drawing/2014/main" id="{D5BAFDD3-910C-4057-A572-57CA8C4DCC64}"/>
              </a:ext>
            </a:extLst>
          </p:cNvPr>
          <p:cNvSpPr txBox="1"/>
          <p:nvPr userDrawn="1"/>
        </p:nvSpPr>
        <p:spPr>
          <a:xfrm>
            <a:off x="5543550" y="1323975"/>
            <a:ext cx="476250" cy="461665"/>
          </a:xfrm>
          <a:prstGeom prst="rect">
            <a:avLst/>
          </a:prstGeom>
          <a:solidFill>
            <a:schemeClr val="tx1"/>
          </a:solidFill>
        </p:spPr>
        <p:txBody>
          <a:bodyPr wrap="square" rtlCol="0">
            <a:spAutoFit/>
          </a:bodyPr>
          <a:lstStyle/>
          <a:p>
            <a:r>
              <a:rPr lang="en-US" sz="2400" b="1" dirty="0">
                <a:solidFill>
                  <a:schemeClr val="bg1"/>
                </a:solidFill>
              </a:rPr>
              <a:t>3</a:t>
            </a:r>
          </a:p>
        </p:txBody>
      </p:sp>
      <p:sp>
        <p:nvSpPr>
          <p:cNvPr id="26" name="TextBox 25">
            <a:extLst>
              <a:ext uri="{FF2B5EF4-FFF2-40B4-BE49-F238E27FC236}">
                <a16:creationId xmlns:a16="http://schemas.microsoft.com/office/drawing/2014/main" id="{F7AB39FD-DEA5-4FEC-B776-B09EFE468881}"/>
              </a:ext>
            </a:extLst>
          </p:cNvPr>
          <p:cNvSpPr txBox="1"/>
          <p:nvPr userDrawn="1"/>
        </p:nvSpPr>
        <p:spPr>
          <a:xfrm>
            <a:off x="8860900" y="1128684"/>
            <a:ext cx="2975356" cy="461665"/>
          </a:xfrm>
          <a:prstGeom prst="rect">
            <a:avLst/>
          </a:prstGeom>
          <a:noFill/>
        </p:spPr>
        <p:txBody>
          <a:bodyPr wrap="square" rtlCol="0">
            <a:spAutoFit/>
          </a:bodyPr>
          <a:lstStyle/>
          <a:p>
            <a:r>
              <a:rPr lang="en-US" sz="2400" b="1" dirty="0">
                <a:solidFill>
                  <a:schemeClr val="bg1"/>
                </a:solidFill>
              </a:rPr>
              <a:t>2    6    9    14      18</a:t>
            </a:r>
          </a:p>
        </p:txBody>
      </p:sp>
      <p:sp>
        <p:nvSpPr>
          <p:cNvPr id="30" name="TextBox 29">
            <a:extLst>
              <a:ext uri="{FF2B5EF4-FFF2-40B4-BE49-F238E27FC236}">
                <a16:creationId xmlns:a16="http://schemas.microsoft.com/office/drawing/2014/main" id="{B4892801-0B35-4E57-97F2-214EB7465155}"/>
              </a:ext>
            </a:extLst>
          </p:cNvPr>
          <p:cNvSpPr txBox="1"/>
          <p:nvPr userDrawn="1"/>
        </p:nvSpPr>
        <p:spPr>
          <a:xfrm>
            <a:off x="4953000" y="4727830"/>
            <a:ext cx="1301005" cy="1948484"/>
          </a:xfrm>
          <a:prstGeom prst="rect">
            <a:avLst/>
          </a:prstGeom>
          <a:solidFill>
            <a:schemeClr val="tx1"/>
          </a:solidFill>
        </p:spPr>
        <p:txBody>
          <a:bodyPr wrap="square" rtlCol="0">
            <a:spAutoFit/>
          </a:bodyPr>
          <a:lstStyle/>
          <a:p>
            <a:endParaRPr lang="en-US" dirty="0"/>
          </a:p>
        </p:txBody>
      </p:sp>
      <p:pic>
        <p:nvPicPr>
          <p:cNvPr id="29" name="Picture 28">
            <a:extLst>
              <a:ext uri="{FF2B5EF4-FFF2-40B4-BE49-F238E27FC236}">
                <a16:creationId xmlns:a16="http://schemas.microsoft.com/office/drawing/2014/main" id="{B0F9D672-5434-4E92-874F-FE0D5E1DB95B}"/>
              </a:ext>
            </a:extLst>
          </p:cNvPr>
          <p:cNvPicPr>
            <a:picLocks noChangeAspect="1"/>
          </p:cNvPicPr>
          <p:nvPr userDrawn="1"/>
        </p:nvPicPr>
        <p:blipFill>
          <a:blip r:embed="rId7"/>
          <a:stretch>
            <a:fillRect/>
          </a:stretch>
        </p:blipFill>
        <p:spPr>
          <a:xfrm>
            <a:off x="5476875" y="4719908"/>
            <a:ext cx="542925" cy="2000250"/>
          </a:xfrm>
          <a:prstGeom prst="rect">
            <a:avLst/>
          </a:prstGeom>
        </p:spPr>
      </p:pic>
      <p:sp>
        <p:nvSpPr>
          <p:cNvPr id="31" name="TextBox 30">
            <a:extLst>
              <a:ext uri="{FF2B5EF4-FFF2-40B4-BE49-F238E27FC236}">
                <a16:creationId xmlns:a16="http://schemas.microsoft.com/office/drawing/2014/main" id="{060D90E2-4C4F-451B-A7D3-3ED3615BEFB2}"/>
              </a:ext>
            </a:extLst>
          </p:cNvPr>
          <p:cNvSpPr txBox="1"/>
          <p:nvPr userDrawn="1"/>
        </p:nvSpPr>
        <p:spPr>
          <a:xfrm>
            <a:off x="5122068" y="885596"/>
            <a:ext cx="842963" cy="95163"/>
          </a:xfrm>
          <a:prstGeom prst="rect">
            <a:avLst/>
          </a:prstGeom>
          <a:solidFill>
            <a:schemeClr val="tx1"/>
          </a:solidFill>
        </p:spPr>
        <p:txBody>
          <a:bodyPr wrap="square" rtlCol="0">
            <a:spAutoFit/>
          </a:bodyPr>
          <a:lstStyle/>
          <a:p>
            <a:endParaRPr lang="en-US" dirty="0"/>
          </a:p>
        </p:txBody>
      </p:sp>
    </p:spTree>
    <p:extLst>
      <p:ext uri="{BB962C8B-B14F-4D97-AF65-F5344CB8AC3E}">
        <p14:creationId xmlns:p14="http://schemas.microsoft.com/office/powerpoint/2010/main" val="33426577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B043B28-7B4D-4123-8BB9-16F8C3DFD60D}"/>
              </a:ext>
            </a:extLst>
          </p:cNvPr>
          <p:cNvSpPr/>
          <p:nvPr userDrawn="1"/>
        </p:nvSpPr>
        <p:spPr>
          <a:xfrm>
            <a:off x="239486" y="359230"/>
            <a:ext cx="11657239" cy="62225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719ABE0-9EF2-40B8-8DD2-40220A31C09D}"/>
              </a:ext>
            </a:extLst>
          </p:cNvPr>
          <p:cNvPicPr>
            <a:picLocks noChangeAspect="1"/>
          </p:cNvPicPr>
          <p:nvPr userDrawn="1"/>
        </p:nvPicPr>
        <p:blipFill>
          <a:blip r:embed="rId2"/>
          <a:stretch>
            <a:fillRect/>
          </a:stretch>
        </p:blipFill>
        <p:spPr>
          <a:xfrm>
            <a:off x="1026447" y="845004"/>
            <a:ext cx="9851103" cy="5451021"/>
          </a:xfrm>
          <a:prstGeom prst="rect">
            <a:avLst/>
          </a:prstGeom>
        </p:spPr>
      </p:pic>
      <p:sp>
        <p:nvSpPr>
          <p:cNvPr id="2" name="TextBox 1">
            <a:extLst>
              <a:ext uri="{FF2B5EF4-FFF2-40B4-BE49-F238E27FC236}">
                <a16:creationId xmlns:a16="http://schemas.microsoft.com/office/drawing/2014/main" id="{4837FB0C-B810-45D4-9BEC-5E5B2C93D785}"/>
              </a:ext>
            </a:extLst>
          </p:cNvPr>
          <p:cNvSpPr txBox="1"/>
          <p:nvPr userDrawn="1"/>
        </p:nvSpPr>
        <p:spPr>
          <a:xfrm>
            <a:off x="1314450" y="2333625"/>
            <a:ext cx="9229725" cy="790575"/>
          </a:xfrm>
          <a:prstGeom prst="rect">
            <a:avLst/>
          </a:prstGeom>
          <a:solidFill>
            <a:schemeClr val="tx1"/>
          </a:solidFill>
        </p:spPr>
        <p:txBody>
          <a:bodyPr wrap="square" rtlCol="0">
            <a:spAutoFit/>
          </a:bodyPr>
          <a:lstStyle/>
          <a:p>
            <a:endParaRPr lang="en-US" dirty="0"/>
          </a:p>
        </p:txBody>
      </p:sp>
      <p:sp>
        <p:nvSpPr>
          <p:cNvPr id="5" name="TextBox 4">
            <a:extLst>
              <a:ext uri="{FF2B5EF4-FFF2-40B4-BE49-F238E27FC236}">
                <a16:creationId xmlns:a16="http://schemas.microsoft.com/office/drawing/2014/main" id="{AEED21F8-D9A1-4634-881E-A60FA950A1AF}"/>
              </a:ext>
            </a:extLst>
          </p:cNvPr>
          <p:cNvSpPr txBox="1"/>
          <p:nvPr userDrawn="1"/>
        </p:nvSpPr>
        <p:spPr>
          <a:xfrm>
            <a:off x="1857375" y="2333625"/>
            <a:ext cx="7848600" cy="707886"/>
          </a:xfrm>
          <a:prstGeom prst="rect">
            <a:avLst/>
          </a:prstGeom>
          <a:noFill/>
        </p:spPr>
        <p:txBody>
          <a:bodyPr wrap="square" rtlCol="0">
            <a:spAutoFit/>
          </a:bodyPr>
          <a:lstStyle/>
          <a:p>
            <a:r>
              <a:rPr lang="en-US" sz="2000" dirty="0">
                <a:solidFill>
                  <a:schemeClr val="bg1"/>
                </a:solidFill>
              </a:rPr>
              <a:t>A bag contains 3 green, 5 red, 4 yellow, and 6 blue marbles. </a:t>
            </a:r>
          </a:p>
          <a:p>
            <a:r>
              <a:rPr lang="en-US" sz="2000" dirty="0">
                <a:solidFill>
                  <a:schemeClr val="bg1"/>
                </a:solidFill>
              </a:rPr>
              <a:t>Find P(green).</a:t>
            </a:r>
          </a:p>
        </p:txBody>
      </p:sp>
      <p:sp>
        <p:nvSpPr>
          <p:cNvPr id="3" name="TextBox 2">
            <a:extLst>
              <a:ext uri="{FF2B5EF4-FFF2-40B4-BE49-F238E27FC236}">
                <a16:creationId xmlns:a16="http://schemas.microsoft.com/office/drawing/2014/main" id="{6EE180A1-3461-4A44-BFF6-B8ADCBDEBE49}"/>
              </a:ext>
            </a:extLst>
          </p:cNvPr>
          <p:cNvSpPr txBox="1"/>
          <p:nvPr userDrawn="1"/>
        </p:nvSpPr>
        <p:spPr>
          <a:xfrm>
            <a:off x="1695449" y="3248024"/>
            <a:ext cx="657225" cy="2692539"/>
          </a:xfrm>
          <a:prstGeom prst="rect">
            <a:avLst/>
          </a:prstGeom>
          <a:solidFill>
            <a:schemeClr val="tx1"/>
          </a:solidFill>
        </p:spPr>
        <p:txBody>
          <a:bodyPr wrap="square" rtlCol="0">
            <a:spAutoFit/>
          </a:bodyPr>
          <a:lstStyle/>
          <a:p>
            <a:endParaRPr lang="en-US" dirty="0"/>
          </a:p>
        </p:txBody>
      </p:sp>
      <p:pic>
        <p:nvPicPr>
          <p:cNvPr id="9" name="Picture 8">
            <a:extLst>
              <a:ext uri="{FF2B5EF4-FFF2-40B4-BE49-F238E27FC236}">
                <a16:creationId xmlns:a16="http://schemas.microsoft.com/office/drawing/2014/main" id="{854C7AC8-5661-4B12-82CF-6D7EB2230D2D}"/>
              </a:ext>
            </a:extLst>
          </p:cNvPr>
          <p:cNvPicPr>
            <a:picLocks noChangeAspect="1"/>
          </p:cNvPicPr>
          <p:nvPr userDrawn="1"/>
        </p:nvPicPr>
        <p:blipFill>
          <a:blip r:embed="rId3"/>
          <a:stretch>
            <a:fillRect/>
          </a:stretch>
        </p:blipFill>
        <p:spPr>
          <a:xfrm>
            <a:off x="2024061" y="3248024"/>
            <a:ext cx="506116" cy="2692538"/>
          </a:xfrm>
          <a:prstGeom prst="rect">
            <a:avLst/>
          </a:prstGeom>
        </p:spPr>
      </p:pic>
    </p:spTree>
    <p:extLst>
      <p:ext uri="{BB962C8B-B14F-4D97-AF65-F5344CB8AC3E}">
        <p14:creationId xmlns:p14="http://schemas.microsoft.com/office/powerpoint/2010/main" val="24954758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01D7F08-2BF5-48F5-8BA9-05B59ADC7600}"/>
              </a:ext>
            </a:extLst>
          </p:cNvPr>
          <p:cNvSpPr/>
          <p:nvPr userDrawn="1"/>
        </p:nvSpPr>
        <p:spPr>
          <a:xfrm>
            <a:off x="304800" y="239486"/>
            <a:ext cx="11715750" cy="64375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A31207F1-C25C-4DA2-8497-FA988DB473A2}"/>
              </a:ext>
            </a:extLst>
          </p:cNvPr>
          <p:cNvPicPr>
            <a:picLocks noChangeAspect="1"/>
          </p:cNvPicPr>
          <p:nvPr userDrawn="1"/>
        </p:nvPicPr>
        <p:blipFill>
          <a:blip r:embed="rId2"/>
          <a:stretch>
            <a:fillRect/>
          </a:stretch>
        </p:blipFill>
        <p:spPr>
          <a:xfrm>
            <a:off x="1281539" y="631371"/>
            <a:ext cx="10031119" cy="5814806"/>
          </a:xfrm>
          <a:prstGeom prst="rect">
            <a:avLst/>
          </a:prstGeom>
        </p:spPr>
      </p:pic>
      <p:sp>
        <p:nvSpPr>
          <p:cNvPr id="2" name="Rectangle 1">
            <a:extLst>
              <a:ext uri="{FF2B5EF4-FFF2-40B4-BE49-F238E27FC236}">
                <a16:creationId xmlns:a16="http://schemas.microsoft.com/office/drawing/2014/main" id="{346426AD-F00B-4474-A5BA-B47B40BB3F29}"/>
              </a:ext>
            </a:extLst>
          </p:cNvPr>
          <p:cNvSpPr/>
          <p:nvPr userDrawn="1"/>
        </p:nvSpPr>
        <p:spPr>
          <a:xfrm>
            <a:off x="1628775" y="2095500"/>
            <a:ext cx="9372600" cy="11525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2D1213D3-7C16-4F98-A4AB-4B24A00C0C4E}"/>
              </a:ext>
            </a:extLst>
          </p:cNvPr>
          <p:cNvSpPr txBox="1"/>
          <p:nvPr userDrawn="1"/>
        </p:nvSpPr>
        <p:spPr>
          <a:xfrm>
            <a:off x="2362200" y="3314700"/>
            <a:ext cx="581025" cy="2686050"/>
          </a:xfrm>
          <a:prstGeom prst="rect">
            <a:avLst/>
          </a:prstGeom>
          <a:solidFill>
            <a:schemeClr val="tx1"/>
          </a:solidFill>
        </p:spPr>
        <p:txBody>
          <a:bodyPr wrap="square" rtlCol="0">
            <a:spAutoFit/>
          </a:bodyPr>
          <a:lstStyle/>
          <a:p>
            <a:endParaRPr lang="en-US" dirty="0"/>
          </a:p>
        </p:txBody>
      </p:sp>
      <p:sp>
        <p:nvSpPr>
          <p:cNvPr id="10" name="TextBox 9">
            <a:extLst>
              <a:ext uri="{FF2B5EF4-FFF2-40B4-BE49-F238E27FC236}">
                <a16:creationId xmlns:a16="http://schemas.microsoft.com/office/drawing/2014/main" id="{0C0FBB13-D3D3-485F-8172-34CEC991F4F1}"/>
              </a:ext>
            </a:extLst>
          </p:cNvPr>
          <p:cNvSpPr txBox="1"/>
          <p:nvPr userDrawn="1"/>
        </p:nvSpPr>
        <p:spPr>
          <a:xfrm>
            <a:off x="1628775" y="2410872"/>
            <a:ext cx="9601200" cy="707886"/>
          </a:xfrm>
          <a:prstGeom prst="rect">
            <a:avLst/>
          </a:prstGeom>
          <a:solidFill>
            <a:schemeClr val="tx1"/>
          </a:solidFill>
        </p:spPr>
        <p:txBody>
          <a:bodyPr wrap="square" rtlCol="0">
            <a:spAutoFit/>
          </a:bodyPr>
          <a:lstStyle/>
          <a:p>
            <a:r>
              <a:rPr lang="en-US" sz="2000" dirty="0">
                <a:solidFill>
                  <a:schemeClr val="bg1"/>
                </a:solidFill>
              </a:rPr>
              <a:t>A bag contains 3 green, 5 red, 4 yellow, and 6 blue marbles. </a:t>
            </a:r>
          </a:p>
          <a:p>
            <a:r>
              <a:rPr lang="en-US" sz="2000" dirty="0">
                <a:solidFill>
                  <a:schemeClr val="bg1"/>
                </a:solidFill>
              </a:rPr>
              <a:t>Find P(green or red).</a:t>
            </a:r>
          </a:p>
        </p:txBody>
      </p:sp>
      <p:pic>
        <p:nvPicPr>
          <p:cNvPr id="11" name="Picture 10">
            <a:extLst>
              <a:ext uri="{FF2B5EF4-FFF2-40B4-BE49-F238E27FC236}">
                <a16:creationId xmlns:a16="http://schemas.microsoft.com/office/drawing/2014/main" id="{734FA140-39B7-4A10-AEA5-074F7C9600F1}"/>
              </a:ext>
            </a:extLst>
          </p:cNvPr>
          <p:cNvPicPr>
            <a:picLocks noChangeAspect="1"/>
          </p:cNvPicPr>
          <p:nvPr userDrawn="1"/>
        </p:nvPicPr>
        <p:blipFill>
          <a:blip r:embed="rId3"/>
          <a:stretch>
            <a:fillRect/>
          </a:stretch>
        </p:blipFill>
        <p:spPr>
          <a:xfrm>
            <a:off x="2705100" y="3314700"/>
            <a:ext cx="504897" cy="2686050"/>
          </a:xfrm>
          <a:prstGeom prst="rect">
            <a:avLst/>
          </a:prstGeom>
        </p:spPr>
      </p:pic>
    </p:spTree>
    <p:extLst>
      <p:ext uri="{BB962C8B-B14F-4D97-AF65-F5344CB8AC3E}">
        <p14:creationId xmlns:p14="http://schemas.microsoft.com/office/powerpoint/2010/main" val="11079443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AE2C5F-3077-4823-BE63-9359AAE4CD34}"/>
              </a:ext>
            </a:extLst>
          </p:cNvPr>
          <p:cNvSpPr/>
          <p:nvPr userDrawn="1"/>
        </p:nvSpPr>
        <p:spPr>
          <a:xfrm>
            <a:off x="280987" y="244248"/>
            <a:ext cx="11630025" cy="6369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6BB4E913-BFBF-46E1-84BA-FBF5361648FD}"/>
              </a:ext>
            </a:extLst>
          </p:cNvPr>
          <p:cNvPicPr>
            <a:picLocks noChangeAspect="1"/>
          </p:cNvPicPr>
          <p:nvPr userDrawn="1"/>
        </p:nvPicPr>
        <p:blipFill>
          <a:blip r:embed="rId2"/>
          <a:stretch>
            <a:fillRect/>
          </a:stretch>
        </p:blipFill>
        <p:spPr>
          <a:xfrm>
            <a:off x="823938" y="514364"/>
            <a:ext cx="10544122" cy="5829271"/>
          </a:xfrm>
          <a:prstGeom prst="rect">
            <a:avLst/>
          </a:prstGeom>
        </p:spPr>
      </p:pic>
    </p:spTree>
    <p:extLst>
      <p:ext uri="{BB962C8B-B14F-4D97-AF65-F5344CB8AC3E}">
        <p14:creationId xmlns:p14="http://schemas.microsoft.com/office/powerpoint/2010/main" val="32586495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6435AED-8C4D-4186-B3EC-06E26D514269}"/>
              </a:ext>
            </a:extLst>
          </p:cNvPr>
          <p:cNvSpPr/>
          <p:nvPr userDrawn="1"/>
        </p:nvSpPr>
        <p:spPr>
          <a:xfrm>
            <a:off x="342900" y="293914"/>
            <a:ext cx="11525250" cy="63831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44CE9813-83DC-4614-A672-6DDD0486B4A8}"/>
              </a:ext>
            </a:extLst>
          </p:cNvPr>
          <p:cNvPicPr>
            <a:picLocks noChangeAspect="1"/>
          </p:cNvPicPr>
          <p:nvPr userDrawn="1"/>
        </p:nvPicPr>
        <p:blipFill>
          <a:blip r:embed="rId2"/>
          <a:stretch>
            <a:fillRect/>
          </a:stretch>
        </p:blipFill>
        <p:spPr>
          <a:xfrm>
            <a:off x="912219" y="507369"/>
            <a:ext cx="10593981" cy="5843262"/>
          </a:xfrm>
          <a:prstGeom prst="rect">
            <a:avLst/>
          </a:prstGeom>
        </p:spPr>
      </p:pic>
      <p:sp>
        <p:nvSpPr>
          <p:cNvPr id="2" name="TextBox 1">
            <a:extLst>
              <a:ext uri="{FF2B5EF4-FFF2-40B4-BE49-F238E27FC236}">
                <a16:creationId xmlns:a16="http://schemas.microsoft.com/office/drawing/2014/main" id="{F7980164-FFD0-4A67-A3D4-991CB46F6376}"/>
              </a:ext>
            </a:extLst>
          </p:cNvPr>
          <p:cNvSpPr txBox="1"/>
          <p:nvPr userDrawn="1"/>
        </p:nvSpPr>
        <p:spPr>
          <a:xfrm>
            <a:off x="1514475" y="1857375"/>
            <a:ext cx="9182100" cy="1107996"/>
          </a:xfrm>
          <a:prstGeom prst="rect">
            <a:avLst/>
          </a:prstGeom>
          <a:solidFill>
            <a:schemeClr val="tx1"/>
          </a:solidFill>
        </p:spPr>
        <p:txBody>
          <a:bodyPr wrap="square" rtlCol="0">
            <a:spAutoFit/>
          </a:bodyPr>
          <a:lstStyle/>
          <a:p>
            <a:r>
              <a:rPr lang="en-US" sz="2400" dirty="0">
                <a:solidFill>
                  <a:schemeClr val="bg1"/>
                </a:solidFill>
              </a:rPr>
              <a:t>Find P(rolling a sum on 2 dice that is a multiple of 4). </a:t>
            </a:r>
          </a:p>
          <a:p>
            <a:r>
              <a:rPr lang="en-US" sz="2400" dirty="0">
                <a:solidFill>
                  <a:schemeClr val="bg1"/>
                </a:solidFill>
              </a:rPr>
              <a:t> Use the chart in your notebook. </a:t>
            </a:r>
          </a:p>
          <a:p>
            <a:endParaRPr lang="en-US" dirty="0"/>
          </a:p>
        </p:txBody>
      </p:sp>
      <p:sp>
        <p:nvSpPr>
          <p:cNvPr id="3" name="TextBox 2">
            <a:extLst>
              <a:ext uri="{FF2B5EF4-FFF2-40B4-BE49-F238E27FC236}">
                <a16:creationId xmlns:a16="http://schemas.microsoft.com/office/drawing/2014/main" id="{C32C0202-156B-4FB5-88DD-69E1C1773263}"/>
              </a:ext>
            </a:extLst>
          </p:cNvPr>
          <p:cNvSpPr txBox="1"/>
          <p:nvPr userDrawn="1"/>
        </p:nvSpPr>
        <p:spPr>
          <a:xfrm>
            <a:off x="2066926" y="3045476"/>
            <a:ext cx="609599" cy="2993374"/>
          </a:xfrm>
          <a:prstGeom prst="rect">
            <a:avLst/>
          </a:prstGeom>
          <a:solidFill>
            <a:schemeClr val="tx1"/>
          </a:solidFill>
        </p:spPr>
        <p:txBody>
          <a:bodyPr wrap="square" rtlCol="0">
            <a:spAutoFit/>
          </a:bodyPr>
          <a:lstStyle/>
          <a:p>
            <a:endParaRPr lang="en-US" dirty="0"/>
          </a:p>
        </p:txBody>
      </p:sp>
      <p:pic>
        <p:nvPicPr>
          <p:cNvPr id="8" name="Picture 7">
            <a:extLst>
              <a:ext uri="{FF2B5EF4-FFF2-40B4-BE49-F238E27FC236}">
                <a16:creationId xmlns:a16="http://schemas.microsoft.com/office/drawing/2014/main" id="{497CC0B1-A2B5-4741-B4D7-82CCCB379600}"/>
              </a:ext>
            </a:extLst>
          </p:cNvPr>
          <p:cNvPicPr>
            <a:picLocks noChangeAspect="1"/>
          </p:cNvPicPr>
          <p:nvPr userDrawn="1"/>
        </p:nvPicPr>
        <p:blipFill>
          <a:blip r:embed="rId3"/>
          <a:stretch>
            <a:fillRect/>
          </a:stretch>
        </p:blipFill>
        <p:spPr>
          <a:xfrm>
            <a:off x="2676525" y="3025460"/>
            <a:ext cx="427186" cy="2851465"/>
          </a:xfrm>
          <a:prstGeom prst="rect">
            <a:avLst/>
          </a:prstGeom>
        </p:spPr>
      </p:pic>
    </p:spTree>
    <p:extLst>
      <p:ext uri="{BB962C8B-B14F-4D97-AF65-F5344CB8AC3E}">
        <p14:creationId xmlns:p14="http://schemas.microsoft.com/office/powerpoint/2010/main" val="2685907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321FE1-677A-47A9-9B3D-F08AED280E3F}"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D848A-9E3B-4F28-BCD7-BDE11468FB3D}" type="slidenum">
              <a:rPr lang="en-US" smtClean="0"/>
              <a:t>‹#›</a:t>
            </a:fld>
            <a:endParaRPr lang="en-US"/>
          </a:p>
        </p:txBody>
      </p:sp>
    </p:spTree>
    <p:extLst>
      <p:ext uri="{BB962C8B-B14F-4D97-AF65-F5344CB8AC3E}">
        <p14:creationId xmlns:p14="http://schemas.microsoft.com/office/powerpoint/2010/main" val="29330981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5D8D013-47F3-4BE0-84BD-5A872B986277}"/>
              </a:ext>
            </a:extLst>
          </p:cNvPr>
          <p:cNvSpPr/>
          <p:nvPr userDrawn="1"/>
        </p:nvSpPr>
        <p:spPr>
          <a:xfrm>
            <a:off x="409575" y="283029"/>
            <a:ext cx="11544300" cy="62987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B4F1B9D0-B6F0-455F-8A03-4E83F6545151}"/>
              </a:ext>
            </a:extLst>
          </p:cNvPr>
          <p:cNvPicPr>
            <a:picLocks noChangeAspect="1"/>
          </p:cNvPicPr>
          <p:nvPr userDrawn="1"/>
        </p:nvPicPr>
        <p:blipFill>
          <a:blip r:embed="rId2"/>
          <a:stretch>
            <a:fillRect/>
          </a:stretch>
        </p:blipFill>
        <p:spPr>
          <a:xfrm>
            <a:off x="1245239" y="487816"/>
            <a:ext cx="9931572" cy="5882368"/>
          </a:xfrm>
          <a:prstGeom prst="rect">
            <a:avLst/>
          </a:prstGeom>
        </p:spPr>
      </p:pic>
      <p:sp>
        <p:nvSpPr>
          <p:cNvPr id="2" name="TextBox 1">
            <a:extLst>
              <a:ext uri="{FF2B5EF4-FFF2-40B4-BE49-F238E27FC236}">
                <a16:creationId xmlns:a16="http://schemas.microsoft.com/office/drawing/2014/main" id="{0C560401-6B4F-44B4-9560-A4C4AD86D1B9}"/>
              </a:ext>
            </a:extLst>
          </p:cNvPr>
          <p:cNvSpPr txBox="1"/>
          <p:nvPr userDrawn="1"/>
        </p:nvSpPr>
        <p:spPr>
          <a:xfrm>
            <a:off x="1745612" y="2416968"/>
            <a:ext cx="9046214" cy="709613"/>
          </a:xfrm>
          <a:prstGeom prst="rect">
            <a:avLst/>
          </a:prstGeom>
          <a:solidFill>
            <a:schemeClr val="tx1"/>
          </a:solidFill>
        </p:spPr>
        <p:txBody>
          <a:bodyPr wrap="square" rtlCol="0">
            <a:spAutoFit/>
          </a:bodyPr>
          <a:lstStyle/>
          <a:p>
            <a:endParaRPr lang="en-US" dirty="0"/>
          </a:p>
        </p:txBody>
      </p:sp>
      <p:sp>
        <p:nvSpPr>
          <p:cNvPr id="5" name="TextBox 4">
            <a:extLst>
              <a:ext uri="{FF2B5EF4-FFF2-40B4-BE49-F238E27FC236}">
                <a16:creationId xmlns:a16="http://schemas.microsoft.com/office/drawing/2014/main" id="{FA9E9813-F7EF-4A87-9A79-D56B3AA2470B}"/>
              </a:ext>
            </a:extLst>
          </p:cNvPr>
          <p:cNvSpPr txBox="1"/>
          <p:nvPr userDrawn="1"/>
        </p:nvSpPr>
        <p:spPr>
          <a:xfrm>
            <a:off x="1615211" y="1820151"/>
            <a:ext cx="9191627" cy="1323439"/>
          </a:xfrm>
          <a:prstGeom prst="rect">
            <a:avLst/>
          </a:prstGeom>
          <a:solidFill>
            <a:schemeClr val="tx1"/>
          </a:solidFill>
        </p:spPr>
        <p:txBody>
          <a:bodyPr wrap="square" rtlCol="0">
            <a:spAutoFit/>
          </a:bodyPr>
          <a:lstStyle/>
          <a:p>
            <a:r>
              <a:rPr lang="en-US" sz="2000" dirty="0">
                <a:solidFill>
                  <a:schemeClr val="bg1"/>
                </a:solidFill>
              </a:rPr>
              <a:t>A bag contains 3 green, 5 red, 4 yellow, and 6 blue marbles.</a:t>
            </a:r>
          </a:p>
          <a:p>
            <a:r>
              <a:rPr lang="en-US" sz="2000" dirty="0">
                <a:solidFill>
                  <a:schemeClr val="bg1"/>
                </a:solidFill>
              </a:rPr>
              <a:t>What is the probability you select a blue marble, replace it, and select a green marble?</a:t>
            </a:r>
          </a:p>
          <a:p>
            <a:endParaRPr lang="en-US" sz="2000" dirty="0">
              <a:solidFill>
                <a:schemeClr val="bg1"/>
              </a:solidFill>
            </a:endParaRPr>
          </a:p>
        </p:txBody>
      </p:sp>
      <p:sp>
        <p:nvSpPr>
          <p:cNvPr id="3" name="TextBox 2">
            <a:extLst>
              <a:ext uri="{FF2B5EF4-FFF2-40B4-BE49-F238E27FC236}">
                <a16:creationId xmlns:a16="http://schemas.microsoft.com/office/drawing/2014/main" id="{3E093DC9-ED39-4BEF-A0DA-E66416C7978F}"/>
              </a:ext>
            </a:extLst>
          </p:cNvPr>
          <p:cNvSpPr txBox="1"/>
          <p:nvPr userDrawn="1"/>
        </p:nvSpPr>
        <p:spPr>
          <a:xfrm>
            <a:off x="2324100" y="3429000"/>
            <a:ext cx="504825" cy="2600325"/>
          </a:xfrm>
          <a:prstGeom prst="rect">
            <a:avLst/>
          </a:prstGeom>
          <a:solidFill>
            <a:schemeClr val="tx1"/>
          </a:solidFill>
        </p:spPr>
        <p:txBody>
          <a:bodyPr wrap="square" rtlCol="0">
            <a:spAutoFit/>
          </a:bodyPr>
          <a:lstStyle/>
          <a:p>
            <a:endParaRPr lang="en-US" dirty="0"/>
          </a:p>
        </p:txBody>
      </p:sp>
      <p:pic>
        <p:nvPicPr>
          <p:cNvPr id="6" name="Picture 5">
            <a:extLst>
              <a:ext uri="{FF2B5EF4-FFF2-40B4-BE49-F238E27FC236}">
                <a16:creationId xmlns:a16="http://schemas.microsoft.com/office/drawing/2014/main" id="{F6FE6FBF-0C76-43A6-BCFC-71F69196979B}"/>
              </a:ext>
            </a:extLst>
          </p:cNvPr>
          <p:cNvPicPr>
            <a:picLocks noChangeAspect="1"/>
          </p:cNvPicPr>
          <p:nvPr userDrawn="1"/>
        </p:nvPicPr>
        <p:blipFill>
          <a:blip r:embed="rId3"/>
          <a:stretch>
            <a:fillRect/>
          </a:stretch>
        </p:blipFill>
        <p:spPr>
          <a:xfrm>
            <a:off x="2573585" y="3290095"/>
            <a:ext cx="520948" cy="2688091"/>
          </a:xfrm>
          <a:prstGeom prst="rect">
            <a:avLst/>
          </a:prstGeom>
        </p:spPr>
      </p:pic>
    </p:spTree>
    <p:extLst>
      <p:ext uri="{BB962C8B-B14F-4D97-AF65-F5344CB8AC3E}">
        <p14:creationId xmlns:p14="http://schemas.microsoft.com/office/powerpoint/2010/main" val="14820630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3DC5947-6927-453F-8BB8-92DB1369E582}"/>
              </a:ext>
            </a:extLst>
          </p:cNvPr>
          <p:cNvSpPr/>
          <p:nvPr userDrawn="1"/>
        </p:nvSpPr>
        <p:spPr>
          <a:xfrm>
            <a:off x="371475" y="163287"/>
            <a:ext cx="11572875" cy="64661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602FB07D-823E-4B91-837B-8239E2DD4C0E}"/>
              </a:ext>
            </a:extLst>
          </p:cNvPr>
          <p:cNvPicPr>
            <a:picLocks noChangeAspect="1"/>
          </p:cNvPicPr>
          <p:nvPr userDrawn="1"/>
        </p:nvPicPr>
        <p:blipFill>
          <a:blip r:embed="rId2"/>
          <a:stretch>
            <a:fillRect/>
          </a:stretch>
        </p:blipFill>
        <p:spPr>
          <a:xfrm>
            <a:off x="1014440" y="432027"/>
            <a:ext cx="10163120" cy="5993945"/>
          </a:xfrm>
          <a:prstGeom prst="rect">
            <a:avLst/>
          </a:prstGeom>
        </p:spPr>
      </p:pic>
      <p:sp>
        <p:nvSpPr>
          <p:cNvPr id="4" name="TextBox 3">
            <a:extLst>
              <a:ext uri="{FF2B5EF4-FFF2-40B4-BE49-F238E27FC236}">
                <a16:creationId xmlns:a16="http://schemas.microsoft.com/office/drawing/2014/main" id="{49E6330D-0D98-4A02-A37E-110D640E7F86}"/>
              </a:ext>
            </a:extLst>
          </p:cNvPr>
          <p:cNvSpPr txBox="1"/>
          <p:nvPr userDrawn="1"/>
        </p:nvSpPr>
        <p:spPr>
          <a:xfrm>
            <a:off x="2419350" y="3000375"/>
            <a:ext cx="838200" cy="2828925"/>
          </a:xfrm>
          <a:prstGeom prst="rect">
            <a:avLst/>
          </a:prstGeom>
          <a:solidFill>
            <a:schemeClr val="tx1"/>
          </a:solidFill>
        </p:spPr>
        <p:txBody>
          <a:bodyPr wrap="square" rtlCol="0">
            <a:spAutoFit/>
          </a:bodyPr>
          <a:lstStyle/>
          <a:p>
            <a:endParaRPr lang="en-US" dirty="0"/>
          </a:p>
        </p:txBody>
      </p:sp>
      <p:sp>
        <p:nvSpPr>
          <p:cNvPr id="9" name="TextBox 8">
            <a:extLst>
              <a:ext uri="{FF2B5EF4-FFF2-40B4-BE49-F238E27FC236}">
                <a16:creationId xmlns:a16="http://schemas.microsoft.com/office/drawing/2014/main" id="{A5829D29-B336-4CC6-A358-833201302C26}"/>
              </a:ext>
            </a:extLst>
          </p:cNvPr>
          <p:cNvSpPr txBox="1"/>
          <p:nvPr userDrawn="1"/>
        </p:nvSpPr>
        <p:spPr>
          <a:xfrm>
            <a:off x="2171700" y="2114550"/>
            <a:ext cx="7610475" cy="682396"/>
          </a:xfrm>
          <a:prstGeom prst="rect">
            <a:avLst/>
          </a:prstGeom>
          <a:solidFill>
            <a:schemeClr val="tx1"/>
          </a:solidFill>
        </p:spPr>
        <p:txBody>
          <a:bodyPr wrap="square" rtlCol="0">
            <a:spAutoFit/>
          </a:bodyPr>
          <a:lstStyle/>
          <a:p>
            <a:endParaRPr lang="en-US" dirty="0"/>
          </a:p>
        </p:txBody>
      </p:sp>
      <p:sp>
        <p:nvSpPr>
          <p:cNvPr id="11" name="TextBox 10">
            <a:extLst>
              <a:ext uri="{FF2B5EF4-FFF2-40B4-BE49-F238E27FC236}">
                <a16:creationId xmlns:a16="http://schemas.microsoft.com/office/drawing/2014/main" id="{0F905D56-5B72-424B-A504-D1ECCE2CA7BE}"/>
              </a:ext>
            </a:extLst>
          </p:cNvPr>
          <p:cNvSpPr txBox="1"/>
          <p:nvPr userDrawn="1"/>
        </p:nvSpPr>
        <p:spPr>
          <a:xfrm>
            <a:off x="1576387" y="1942038"/>
            <a:ext cx="8801100" cy="923330"/>
          </a:xfrm>
          <a:prstGeom prst="rect">
            <a:avLst/>
          </a:prstGeom>
          <a:solidFill>
            <a:schemeClr val="tx1"/>
          </a:solidFill>
        </p:spPr>
        <p:txBody>
          <a:bodyPr wrap="square" rtlCol="0">
            <a:spAutoFit/>
          </a:bodyPr>
          <a:lstStyle/>
          <a:p>
            <a:r>
              <a:rPr lang="en-US" sz="1800" dirty="0">
                <a:solidFill>
                  <a:schemeClr val="bg1"/>
                </a:solidFill>
              </a:rPr>
              <a:t>A bag contains 3 green, 5 red, 4 yellow, and 6 blue marbles.</a:t>
            </a:r>
          </a:p>
          <a:p>
            <a:r>
              <a:rPr lang="en-US" sz="1800" dirty="0">
                <a:solidFill>
                  <a:schemeClr val="bg1"/>
                </a:solidFill>
              </a:rPr>
              <a:t>What is the probability you select a yellow marble, keep it, and select another yellow marble?</a:t>
            </a:r>
          </a:p>
        </p:txBody>
      </p:sp>
      <p:pic>
        <p:nvPicPr>
          <p:cNvPr id="15" name="Picture 14">
            <a:extLst>
              <a:ext uri="{FF2B5EF4-FFF2-40B4-BE49-F238E27FC236}">
                <a16:creationId xmlns:a16="http://schemas.microsoft.com/office/drawing/2014/main" id="{1D48F599-7E0A-46FE-868C-414EAB117399}"/>
              </a:ext>
            </a:extLst>
          </p:cNvPr>
          <p:cNvPicPr>
            <a:picLocks noChangeAspect="1"/>
          </p:cNvPicPr>
          <p:nvPr userDrawn="1"/>
        </p:nvPicPr>
        <p:blipFill>
          <a:blip r:embed="rId3"/>
          <a:stretch>
            <a:fillRect/>
          </a:stretch>
        </p:blipFill>
        <p:spPr>
          <a:xfrm>
            <a:off x="3257550" y="2931952"/>
            <a:ext cx="572521" cy="2828925"/>
          </a:xfrm>
          <a:prstGeom prst="rect">
            <a:avLst/>
          </a:prstGeom>
        </p:spPr>
      </p:pic>
    </p:spTree>
    <p:extLst>
      <p:ext uri="{BB962C8B-B14F-4D97-AF65-F5344CB8AC3E}">
        <p14:creationId xmlns:p14="http://schemas.microsoft.com/office/powerpoint/2010/main" val="42622532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349116D-0898-4BB0-83AD-3C57A764783B}"/>
              </a:ext>
            </a:extLst>
          </p:cNvPr>
          <p:cNvSpPr/>
          <p:nvPr userDrawn="1"/>
        </p:nvSpPr>
        <p:spPr>
          <a:xfrm>
            <a:off x="400050" y="250371"/>
            <a:ext cx="11525250" cy="6369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1724DCFD-1A25-4235-B5ED-0D0C7BBEB379}"/>
              </a:ext>
            </a:extLst>
          </p:cNvPr>
          <p:cNvPicPr>
            <a:picLocks noChangeAspect="1"/>
          </p:cNvPicPr>
          <p:nvPr userDrawn="1"/>
        </p:nvPicPr>
        <p:blipFill>
          <a:blip r:embed="rId2"/>
          <a:stretch>
            <a:fillRect/>
          </a:stretch>
        </p:blipFill>
        <p:spPr>
          <a:xfrm>
            <a:off x="1404258" y="491566"/>
            <a:ext cx="9705327" cy="5874868"/>
          </a:xfrm>
          <a:prstGeom prst="rect">
            <a:avLst/>
          </a:prstGeom>
        </p:spPr>
      </p:pic>
    </p:spTree>
    <p:extLst>
      <p:ext uri="{BB962C8B-B14F-4D97-AF65-F5344CB8AC3E}">
        <p14:creationId xmlns:p14="http://schemas.microsoft.com/office/powerpoint/2010/main" val="3927875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321FE1-677A-47A9-9B3D-F08AED280E3F}"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D848A-9E3B-4F28-BCD7-BDE11468FB3D}" type="slidenum">
              <a:rPr lang="en-US" smtClean="0"/>
              <a:t>‹#›</a:t>
            </a:fld>
            <a:endParaRPr lang="en-US"/>
          </a:p>
        </p:txBody>
      </p:sp>
    </p:spTree>
    <p:extLst>
      <p:ext uri="{BB962C8B-B14F-4D97-AF65-F5344CB8AC3E}">
        <p14:creationId xmlns:p14="http://schemas.microsoft.com/office/powerpoint/2010/main" val="960561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9321FE1-677A-47A9-9B3D-F08AED280E3F}"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D848A-9E3B-4F28-BCD7-BDE11468FB3D}" type="slidenum">
              <a:rPr lang="en-US" smtClean="0"/>
              <a:t>‹#›</a:t>
            </a:fld>
            <a:endParaRPr lang="en-US"/>
          </a:p>
        </p:txBody>
      </p:sp>
    </p:spTree>
    <p:extLst>
      <p:ext uri="{BB962C8B-B14F-4D97-AF65-F5344CB8AC3E}">
        <p14:creationId xmlns:p14="http://schemas.microsoft.com/office/powerpoint/2010/main" val="4017625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321FE1-677A-47A9-9B3D-F08AED280E3F}" type="datetimeFigureOut">
              <a:rPr lang="en-US" smtClean="0"/>
              <a:t>1/29/2024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ED848A-9E3B-4F28-BCD7-BDE11468FB3D}" type="slidenum">
              <a:rPr lang="en-US" smtClean="0"/>
              <a:t>‹#›</a:t>
            </a:fld>
            <a:endParaRPr lang="en-US"/>
          </a:p>
        </p:txBody>
      </p:sp>
    </p:spTree>
    <p:extLst>
      <p:ext uri="{BB962C8B-B14F-4D97-AF65-F5344CB8AC3E}">
        <p14:creationId xmlns:p14="http://schemas.microsoft.com/office/powerpoint/2010/main" val="1466327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9321FE1-677A-47A9-9B3D-F08AED280E3F}" type="datetimeFigureOut">
              <a:rPr lang="en-US" smtClean="0"/>
              <a:t>1/29/2024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ED848A-9E3B-4F28-BCD7-BDE11468FB3D}" type="slidenum">
              <a:rPr lang="en-US" smtClean="0"/>
              <a:t>‹#›</a:t>
            </a:fld>
            <a:endParaRPr lang="en-US"/>
          </a:p>
        </p:txBody>
      </p:sp>
    </p:spTree>
    <p:extLst>
      <p:ext uri="{BB962C8B-B14F-4D97-AF65-F5344CB8AC3E}">
        <p14:creationId xmlns:p14="http://schemas.microsoft.com/office/powerpoint/2010/main" val="2720888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F016DE3-5325-475F-85C7-B71FD8E79276}"/>
              </a:ext>
            </a:extLst>
          </p:cNvPr>
          <p:cNvSpPr txBox="1"/>
          <p:nvPr userDrawn="1"/>
        </p:nvSpPr>
        <p:spPr>
          <a:xfrm>
            <a:off x="451514" y="131507"/>
            <a:ext cx="11551920" cy="8217634"/>
          </a:xfrm>
          <a:prstGeom prst="rect">
            <a:avLst/>
          </a:prstGeom>
          <a:noFill/>
        </p:spPr>
        <p:txBody>
          <a:bodyPr wrap="square" rtlCol="0">
            <a:spAutoFit/>
          </a:bodyPr>
          <a:lstStyle/>
          <a:p>
            <a:pPr algn="ctr"/>
            <a:r>
              <a:rPr lang="en-US" sz="4400" dirty="0">
                <a:latin typeface="Arial" panose="020B0604020202020204" pitchFamily="34" charset="0"/>
                <a:cs typeface="Arial" panose="020B0604020202020204" pitchFamily="34" charset="0"/>
              </a:rPr>
              <a:t>CSI Whodunnit-Probability</a:t>
            </a:r>
          </a:p>
          <a:p>
            <a:pPr algn="ctr"/>
            <a:endParaRPr lang="en-US" sz="4400" dirty="0">
              <a:latin typeface="Arial" panose="020B0604020202020204" pitchFamily="34" charset="0"/>
              <a:cs typeface="Arial" panose="020B0604020202020204" pitchFamily="34" charset="0"/>
            </a:endParaRPr>
          </a:p>
          <a:p>
            <a:pPr algn="ctr"/>
            <a:r>
              <a:rPr lang="en-US" sz="3200" dirty="0">
                <a:latin typeface="Arial" panose="020B0604020202020204" pitchFamily="34" charset="0"/>
                <a:cs typeface="Arial" panose="020B0604020202020204" pitchFamily="34" charset="0"/>
              </a:rPr>
              <a:t>Six contestants on a reality TV show were stunned to find their lowest scoring colleague was “murdered.” They must figure out the crime before the bell rings.  The question is Whodunnit? The Player, Last Known Whereabouts and Method that are left unaccounted for is the solution.  </a:t>
            </a:r>
          </a:p>
          <a:p>
            <a:pPr algn="ctr"/>
            <a:endParaRPr lang="en-US" sz="3200" dirty="0">
              <a:latin typeface="Arial" panose="020B0604020202020204" pitchFamily="34" charset="0"/>
              <a:cs typeface="Arial" panose="020B0604020202020204" pitchFamily="34" charset="0"/>
            </a:endParaRPr>
          </a:p>
          <a:p>
            <a:pPr algn="ctr"/>
            <a:r>
              <a:rPr lang="en-US" sz="3200" dirty="0">
                <a:latin typeface="Arial" panose="020B0604020202020204" pitchFamily="34" charset="0"/>
                <a:cs typeface="Arial" panose="020B0604020202020204" pitchFamily="34" charset="0"/>
              </a:rPr>
              <a:t>Circle your answer on each slide and then put your final answer on the last slide. </a:t>
            </a:r>
          </a:p>
          <a:p>
            <a:pPr algn="ctr"/>
            <a:r>
              <a:rPr lang="en-US" sz="3200" dirty="0">
                <a:latin typeface="Arial" panose="020B0604020202020204" pitchFamily="34" charset="0"/>
                <a:cs typeface="Arial" panose="020B0604020202020204" pitchFamily="34" charset="0"/>
              </a:rPr>
              <a:t>You should </a:t>
            </a:r>
            <a:r>
              <a:rPr lang="en-US" sz="3200" b="1" dirty="0">
                <a:latin typeface="Arial" panose="020B0604020202020204" pitchFamily="34" charset="0"/>
                <a:cs typeface="Arial" panose="020B0604020202020204" pitchFamily="34" charset="0"/>
              </a:rPr>
              <a:t>not</a:t>
            </a:r>
            <a:r>
              <a:rPr lang="en-US" sz="3200" dirty="0">
                <a:latin typeface="Arial" panose="020B0604020202020204" pitchFamily="34" charset="0"/>
                <a:cs typeface="Arial" panose="020B0604020202020204" pitchFamily="34" charset="0"/>
              </a:rPr>
              <a:t> cross out the same clue twice.</a:t>
            </a:r>
          </a:p>
          <a:p>
            <a:pPr algn="ctr"/>
            <a:r>
              <a:rPr lang="en-US" sz="3200" dirty="0">
                <a:latin typeface="Arial" panose="020B0604020202020204" pitchFamily="34" charset="0"/>
                <a:cs typeface="Arial" panose="020B0604020202020204" pitchFamily="34" charset="0"/>
              </a:rPr>
              <a:t>Show work for each problem on a separate piece of paper even if it’s just simplifying a fraction.</a:t>
            </a:r>
          </a:p>
          <a:p>
            <a:endParaRPr lang="en-US" sz="4400" dirty="0">
              <a:latin typeface="Arial" panose="020B0604020202020204" pitchFamily="34" charset="0"/>
              <a:cs typeface="Arial" panose="020B0604020202020204" pitchFamily="34" charset="0"/>
            </a:endParaRPr>
          </a:p>
          <a:p>
            <a:endParaRPr lang="en-US" sz="4400" dirty="0">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2BFB57A2-F3C6-4859-86EB-E5594869275D}"/>
              </a:ext>
            </a:extLst>
          </p:cNvPr>
          <p:cNvSpPr/>
          <p:nvPr userDrawn="1"/>
        </p:nvSpPr>
        <p:spPr>
          <a:xfrm>
            <a:off x="348342" y="0"/>
            <a:ext cx="1240971" cy="1595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205EB249-F335-4165-8A10-180773F91F0F}"/>
              </a:ext>
            </a:extLst>
          </p:cNvPr>
          <p:cNvPicPr>
            <a:picLocks noChangeAspect="1"/>
          </p:cNvPicPr>
          <p:nvPr userDrawn="1"/>
        </p:nvPicPr>
        <p:blipFill>
          <a:blip r:embed="rId2"/>
          <a:stretch>
            <a:fillRect/>
          </a:stretch>
        </p:blipFill>
        <p:spPr>
          <a:xfrm>
            <a:off x="511627" y="364112"/>
            <a:ext cx="914400" cy="866775"/>
          </a:xfrm>
          <a:prstGeom prst="rect">
            <a:avLst/>
          </a:prstGeom>
        </p:spPr>
      </p:pic>
      <p:sp>
        <p:nvSpPr>
          <p:cNvPr id="9" name="Rectangle 8">
            <a:extLst>
              <a:ext uri="{FF2B5EF4-FFF2-40B4-BE49-F238E27FC236}">
                <a16:creationId xmlns:a16="http://schemas.microsoft.com/office/drawing/2014/main" id="{1065EA0A-63C1-4A34-86FD-E572325A1A16}"/>
              </a:ext>
            </a:extLst>
          </p:cNvPr>
          <p:cNvSpPr/>
          <p:nvPr userDrawn="1"/>
        </p:nvSpPr>
        <p:spPr>
          <a:xfrm>
            <a:off x="10588751" y="13118"/>
            <a:ext cx="1240971" cy="15010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C061A58F-655E-4825-AA90-BF0E5B1AC82B}"/>
              </a:ext>
            </a:extLst>
          </p:cNvPr>
          <p:cNvPicPr>
            <a:picLocks noChangeAspect="1"/>
          </p:cNvPicPr>
          <p:nvPr userDrawn="1"/>
        </p:nvPicPr>
        <p:blipFill>
          <a:blip r:embed="rId3"/>
          <a:stretch>
            <a:fillRect/>
          </a:stretch>
        </p:blipFill>
        <p:spPr>
          <a:xfrm>
            <a:off x="10743061" y="232316"/>
            <a:ext cx="914400" cy="1047750"/>
          </a:xfrm>
          <a:prstGeom prst="rect">
            <a:avLst/>
          </a:prstGeom>
        </p:spPr>
      </p:pic>
    </p:spTree>
    <p:extLst>
      <p:ext uri="{BB962C8B-B14F-4D97-AF65-F5344CB8AC3E}">
        <p14:creationId xmlns:p14="http://schemas.microsoft.com/office/powerpoint/2010/main" val="413054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321FE1-677A-47A9-9B3D-F08AED280E3F}"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D848A-9E3B-4F28-BCD7-BDE11468FB3D}" type="slidenum">
              <a:rPr lang="en-US" smtClean="0"/>
              <a:t>‹#›</a:t>
            </a:fld>
            <a:endParaRPr lang="en-US"/>
          </a:p>
        </p:txBody>
      </p:sp>
    </p:spTree>
    <p:extLst>
      <p:ext uri="{BB962C8B-B14F-4D97-AF65-F5344CB8AC3E}">
        <p14:creationId xmlns:p14="http://schemas.microsoft.com/office/powerpoint/2010/main" val="1910130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5D7AE27-6E97-4716-ACEA-C543CBEDE703}"/>
              </a:ext>
            </a:extLst>
          </p:cNvPr>
          <p:cNvSpPr/>
          <p:nvPr userDrawn="1"/>
        </p:nvSpPr>
        <p:spPr>
          <a:xfrm>
            <a:off x="511628" y="391886"/>
            <a:ext cx="11168743" cy="59653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FEDD38FF-3283-4266-9B42-FFCEE970144C}"/>
              </a:ext>
            </a:extLst>
          </p:cNvPr>
          <p:cNvPicPr>
            <a:picLocks noChangeAspect="1"/>
          </p:cNvPicPr>
          <p:nvPr userDrawn="1"/>
        </p:nvPicPr>
        <p:blipFill>
          <a:blip r:embed="rId2"/>
          <a:stretch>
            <a:fillRect/>
          </a:stretch>
        </p:blipFill>
        <p:spPr>
          <a:xfrm>
            <a:off x="1156578" y="493735"/>
            <a:ext cx="9878841" cy="5761671"/>
          </a:xfrm>
          <a:prstGeom prst="rect">
            <a:avLst/>
          </a:prstGeom>
        </p:spPr>
      </p:pic>
    </p:spTree>
    <p:extLst>
      <p:ext uri="{BB962C8B-B14F-4D97-AF65-F5344CB8AC3E}">
        <p14:creationId xmlns:p14="http://schemas.microsoft.com/office/powerpoint/2010/main" val="1141238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29321FE1-677A-47A9-9B3D-F08AED280E3F}" type="datetimeFigureOut">
              <a:rPr lang="en-US" smtClean="0"/>
              <a:t>1/29/2024</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9BED848A-9E3B-4F28-BCD7-BDE11468FB3D}" type="slidenum">
              <a:rPr lang="en-US" smtClean="0"/>
              <a:t>‹#›</a:t>
            </a:fld>
            <a:endParaRPr lang="en-US"/>
          </a:p>
        </p:txBody>
      </p:sp>
    </p:spTree>
    <p:extLst>
      <p:ext uri="{BB962C8B-B14F-4D97-AF65-F5344CB8AC3E}">
        <p14:creationId xmlns:p14="http://schemas.microsoft.com/office/powerpoint/2010/main" val="4037037556"/>
      </p:ext>
    </p:extLst>
  </p:cSld>
  <p:clrMap bg1="dk1" tx1="lt1" bg2="dk2" tx2="lt2" accent1="accent1" accent2="accent2" accent3="accent3" accent4="accent4" accent5="accent5" accent6="accent6" hlink="hlink" folHlink="folHlink"/>
  <p:sldLayoutIdLst>
    <p:sldLayoutId id="2147483938" r:id="rId1"/>
    <p:sldLayoutId id="2147483939" r:id="rId2"/>
    <p:sldLayoutId id="2147483940" r:id="rId3"/>
    <p:sldLayoutId id="2147483941" r:id="rId4"/>
    <p:sldLayoutId id="2147483942" r:id="rId5"/>
    <p:sldLayoutId id="2147483943" r:id="rId6"/>
    <p:sldLayoutId id="2147483944" r:id="rId7"/>
    <p:sldLayoutId id="2147483945" r:id="rId8"/>
    <p:sldLayoutId id="2147483946" r:id="rId9"/>
    <p:sldLayoutId id="2147483947" r:id="rId10"/>
    <p:sldLayoutId id="2147483948" r:id="rId11"/>
    <p:sldLayoutId id="2147483949" r:id="rId12"/>
    <p:sldLayoutId id="2147483950" r:id="rId13"/>
    <p:sldLayoutId id="2147483951" r:id="rId14"/>
    <p:sldLayoutId id="2147483952" r:id="rId15"/>
    <p:sldLayoutId id="2147483953" r:id="rId16"/>
    <p:sldLayoutId id="2147483954" r:id="rId17"/>
    <p:sldLayoutId id="2147483955" r:id="rId18"/>
    <p:sldLayoutId id="2147483956" r:id="rId19"/>
    <p:sldLayoutId id="2147483957" r:id="rId20"/>
    <p:sldLayoutId id="2147483958" r:id="rId21"/>
    <p:sldLayoutId id="2147483959" r:id="rId22"/>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5198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17883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97153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6241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5358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34886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354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6315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2011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2646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0622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47326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Quotable</Template>
  <TotalTime>496</TotalTime>
  <Words>0</Words>
  <Application>Microsoft Office PowerPoint</Application>
  <PresentationFormat>Widescreen</PresentationFormat>
  <Paragraphs>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Cambria Math</vt:lpstr>
      <vt:lpstr>Century Gothic</vt:lpstr>
      <vt:lpstr>Wingdings 2</vt:lpstr>
      <vt:lpstr>Quotable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Lawrence, Lynda</dc:creator>
  <cp:lastModifiedBy>Palsson, Mats</cp:lastModifiedBy>
  <cp:revision>25</cp:revision>
  <dcterms:created xsi:type="dcterms:W3CDTF">2022-01-04T21:47:16Z</dcterms:created>
  <dcterms:modified xsi:type="dcterms:W3CDTF">2024-01-29T19:14:05Z</dcterms:modified>
</cp:coreProperties>
</file>